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6" r:id="rId4"/>
  </p:sldMasterIdLst>
  <p:notesMasterIdLst>
    <p:notesMasterId r:id="rId17"/>
  </p:notesMasterIdLst>
  <p:handoutMasterIdLst>
    <p:handoutMasterId r:id="rId18"/>
  </p:handoutMasterIdLst>
  <p:sldIdLst>
    <p:sldId id="315" r:id="rId5"/>
    <p:sldId id="266" r:id="rId6"/>
    <p:sldId id="310" r:id="rId7"/>
    <p:sldId id="256" r:id="rId8"/>
    <p:sldId id="320" r:id="rId9"/>
    <p:sldId id="321" r:id="rId10"/>
    <p:sldId id="317" r:id="rId11"/>
    <p:sldId id="324" r:id="rId12"/>
    <p:sldId id="323" r:id="rId13"/>
    <p:sldId id="322" r:id="rId14"/>
    <p:sldId id="318" r:id="rId15"/>
    <p:sldId id="325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Author" initials="A" userId="Author" providerId="AD"/>
  <p188:author id="{5AA1BD55-57CD-466E-0725-B6CBA11E0D12}" name="Lauren Weldy (ALLEGIS GROUP SERVICES)" initials="LW" userId="S::v-lweldy@microsoft.com::07a2285c-a352-4b96-8658-ecc34365c15e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BED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15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8A107856-5554-42FB-B03E-39F5DBC370BA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5388" autoAdjust="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-3149"/>
    </p:cViewPr>
  </p:sorterViewPr>
  <p:notesViewPr>
    <p:cSldViewPr snapToGrid="0">
      <p:cViewPr>
        <p:scale>
          <a:sx n="1" d="2"/>
          <a:sy n="1" d="2"/>
        </p:scale>
        <p:origin x="2640" y="283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8/10/relationships/authors" Target="authors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589D207-BE08-4B33-B5B0-5A5A94C9512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5E58DB9-49DC-495B-A68F-33D105C9065A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67A1AC4-3AE8-4F87-AAED-904EC6054702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F66337E-DAD5-442C-9B8F-E10EB7D972CB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EE3BDF2-02BD-4181-AC28-FD56172CC62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F8A362-CAFC-4987-9A50-47570528395E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237491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5556653-6123-4FE4-861F-5F9583BF59B0}" type="datetimeFigureOut">
              <a:rPr lang="en-US" smtClean="0"/>
              <a:t>10/29/2025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4EEB602-95FC-483A-B12D-216A7AD7EA2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84309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5608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07F282E-55F5-4803-B60F-09BA4600E538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745101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16030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17450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51811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E8F70C-6D2B-3B89-627C-E783741642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FE58F73-EDEB-BE28-394D-821A72B2C8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631DC7F-5778-6622-1B62-D7E8DE8A463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0DF35D0-E78C-84A0-9C0B-B35F9DC70DA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4EEB602-95FC-483A-B12D-216A7AD7EA24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29234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1ED69555-EE48-4B19-812B-4E1068DBF976}"/>
              </a:ext>
            </a:extLst>
          </p:cNvPr>
          <p:cNvSpPr/>
          <p:nvPr/>
        </p:nvSpPr>
        <p:spPr>
          <a:xfrm>
            <a:off x="7573754" y="0"/>
            <a:ext cx="4618246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Freeform 57">
            <a:extLst>
              <a:ext uri="{FF2B5EF4-FFF2-40B4-BE49-F238E27FC236}">
                <a16:creationId xmlns:a16="http://schemas.microsoft.com/office/drawing/2014/main" id="{57AEB73D-F521-4B19-820F-12DB6BCC8406}"/>
              </a:ext>
            </a:extLst>
          </p:cNvPr>
          <p:cNvSpPr/>
          <p:nvPr/>
        </p:nvSpPr>
        <p:spPr bwMode="auto">
          <a:xfrm>
            <a:off x="4456113" y="31750"/>
            <a:ext cx="0" cy="1588"/>
          </a:xfrm>
          <a:custGeom>
            <a:avLst/>
            <a:gdLst/>
            <a:ahLst/>
            <a:cxnLst/>
            <a:rect l="0" t="0" r="r" b="b"/>
            <a:pathLst>
              <a:path w="2" h="2">
                <a:moveTo>
                  <a:pt x="0" y="0"/>
                </a:moveTo>
                <a:lnTo>
                  <a:pt x="2" y="0"/>
                </a:lnTo>
                <a:lnTo>
                  <a:pt x="0" y="2"/>
                </a:lnTo>
                <a:lnTo>
                  <a:pt x="0" y="0"/>
                </a:lnTo>
                <a:close/>
              </a:path>
            </a:pathLst>
          </a:custGeom>
          <a:solidFill>
            <a:srgbClr val="30466D"/>
          </a:solidFill>
          <a:ln w="0">
            <a:solidFill>
              <a:srgbClr val="30466D"/>
            </a:solidFill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55388" y="863068"/>
            <a:ext cx="6007691" cy="4985916"/>
          </a:xfrm>
        </p:spPr>
        <p:txBody>
          <a:bodyPr anchor="ctr">
            <a:noAutofit/>
          </a:bodyPr>
          <a:lstStyle>
            <a:lvl1pPr algn="l">
              <a:lnSpc>
                <a:spcPct val="125000"/>
              </a:lnSpc>
              <a:defRPr sz="6000" b="0" cap="all" spc="15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97352" y="863068"/>
            <a:ext cx="3351729" cy="5120069"/>
          </a:xfrm>
        </p:spPr>
        <p:txBody>
          <a:bodyPr anchor="ctr">
            <a:normAutofit/>
          </a:bodyPr>
          <a:lstStyle>
            <a:lvl1pPr marL="0" indent="0" algn="l">
              <a:lnSpc>
                <a:spcPct val="150000"/>
              </a:lnSpc>
              <a:buNone/>
              <a:defRPr sz="2400" b="0" cap="none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72EEBA-3A5D-41CE-8465-A45A0F65674E}"/>
              </a:ext>
            </a:extLst>
          </p:cNvPr>
          <p:cNvSpPr/>
          <p:nvPr/>
        </p:nvSpPr>
        <p:spPr>
          <a:xfrm rot="5400000">
            <a:off x="410121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Date Placeholder 12">
            <a:extLst>
              <a:ext uri="{FF2B5EF4-FFF2-40B4-BE49-F238E27FC236}">
                <a16:creationId xmlns:a16="http://schemas.microsoft.com/office/drawing/2014/main" id="{79F4CF2F-CDFA-4A37-837C-819D5238EAB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197353" y="6309360"/>
            <a:ext cx="2151134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CFECE62A-61A4-407D-8F0B-D459CD977C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55388" y="6309360"/>
            <a:ext cx="6007691" cy="457200"/>
          </a:xfrm>
        </p:spPr>
        <p:txBody>
          <a:bodyPr/>
          <a:lstStyle>
            <a:lvl1pPr algn="r">
              <a:defRPr/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27" name="Slide Number Placeholder 26">
            <a:extLst>
              <a:ext uri="{FF2B5EF4-FFF2-40B4-BE49-F238E27FC236}">
                <a16:creationId xmlns:a16="http://schemas.microsoft.com/office/drawing/2014/main" id="{99FE60A9-FE2A-451F-9244-60FCE7FE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33062062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5236537"/>
      </p:ext>
    </p:extLst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77965" y="507037"/>
            <a:ext cx="1571626" cy="5339932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33700" y="524373"/>
            <a:ext cx="5959577" cy="5322596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9277965" y="6296615"/>
            <a:ext cx="2505996" cy="365125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933699" y="6296615"/>
            <a:ext cx="5959577" cy="365125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8734643" y="2853201"/>
            <a:ext cx="5383267" cy="604269"/>
          </a:xfrm>
        </p:spPr>
        <p:txBody>
          <a:bodyPr/>
          <a:lstStyle>
            <a:lvl1pPr algn="l">
              <a:defRPr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 title="Rule Line">
            <a:extLst>
              <a:ext uri="{FF2B5EF4-FFF2-40B4-BE49-F238E27FC236}">
                <a16:creationId xmlns:a16="http://schemas.microsoft.com/office/drawing/2014/main" id="{A1005B08-D2D4-455C-AA62-1200E43E7AF9}"/>
              </a:ext>
            </a:extLst>
          </p:cNvPr>
          <p:cNvCxnSpPr/>
          <p:nvPr/>
        </p:nvCxnSpPr>
        <p:spPr>
          <a:xfrm>
            <a:off x="9111582" y="571502"/>
            <a:ext cx="0" cy="5275467"/>
          </a:xfrm>
          <a:prstGeom prst="line">
            <a:avLst/>
          </a:prstGeom>
          <a:ln w="3810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32215722"/>
      </p:ext>
    </p:extLst>
  </p:cSld>
  <p:clrMapOvr>
    <a:masterClrMapping/>
  </p:clrMapOvr>
  <p:hf sldNum="0"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75813" y="0"/>
            <a:ext cx="4016188" cy="1056542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9134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87178" y="1361923"/>
            <a:ext cx="6623040" cy="1421898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0EA5BF-04A6-2B17-0703-8419C4DB97FF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787399" y="2916772"/>
            <a:ext cx="6622819" cy="2852639"/>
          </a:xfrm>
        </p:spPr>
        <p:txBody>
          <a:bodyPr anchor="t"/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2000" b="0"/>
            </a:lvl1pPr>
            <a:lvl2pPr>
              <a:lnSpc>
                <a:spcPct val="125000"/>
              </a:lnSpc>
              <a:spcAft>
                <a:spcPts val="600"/>
              </a:spcAft>
              <a:defRPr/>
            </a:lvl2pPr>
            <a:lvl3pPr>
              <a:lnSpc>
                <a:spcPct val="125000"/>
              </a:lnSpc>
              <a:spcAft>
                <a:spcPts val="600"/>
              </a:spcAft>
              <a:defRPr/>
            </a:lvl3pPr>
            <a:lvl4pPr>
              <a:lnSpc>
                <a:spcPct val="125000"/>
              </a:lnSpc>
              <a:spcAft>
                <a:spcPts val="600"/>
              </a:spcAft>
              <a:defRPr/>
            </a:lvl4pPr>
            <a:lvl5pPr>
              <a:lnSpc>
                <a:spcPct val="125000"/>
              </a:lnSpc>
              <a:spcAft>
                <a:spcPts val="600"/>
              </a:spcAft>
              <a:defRPr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6144405"/>
            <a:ext cx="8150087" cy="713595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6532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ooter Placeholder 7">
            <a:extLst>
              <a:ext uri="{FF2B5EF4-FFF2-40B4-BE49-F238E27FC236}">
                <a16:creationId xmlns:a16="http://schemas.microsoft.com/office/drawing/2014/main" id="{182CF530-D736-4104-8678-850EEDF997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787178" y="6309360"/>
            <a:ext cx="6623040" cy="4572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19" name="Date Placeholder 5">
            <a:extLst>
              <a:ext uri="{FF2B5EF4-FFF2-40B4-BE49-F238E27FC236}">
                <a16:creationId xmlns:a16="http://schemas.microsoft.com/office/drawing/2014/main" id="{8DEDB7CE-711E-4E43-9450-4C7BECE2FCF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79537" y="6309360"/>
            <a:ext cx="1885598" cy="457200"/>
          </a:xfrm>
        </p:spPr>
        <p:txBody>
          <a:bodyPr/>
          <a:lstStyle/>
          <a:p>
            <a:r>
              <a:rPr lang="en-US" dirty="0"/>
              <a:t>9/8/20XX</a:t>
            </a:r>
          </a:p>
        </p:txBody>
      </p:sp>
      <p:sp>
        <p:nvSpPr>
          <p:cNvPr id="20" name="Slide Number Placeholder 9">
            <a:extLst>
              <a:ext uri="{FF2B5EF4-FFF2-40B4-BE49-F238E27FC236}">
                <a16:creationId xmlns:a16="http://schemas.microsoft.com/office/drawing/2014/main" id="{F5D9588C-9E6B-42F6-8B42-D18388626A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142523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BD79D74E-6357-D3E7-30C0-09B4B82BA3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8203482" y="1095507"/>
            <a:ext cx="3997653" cy="501689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75342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+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8" y="1034477"/>
            <a:ext cx="9380431" cy="2614551"/>
          </a:xfrm>
        </p:spPr>
        <p:txBody>
          <a:bodyPr anchor="b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F94ADB5-E70F-B672-CBEB-D8194AEA79D5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386177" y="3649028"/>
            <a:ext cx="9380431" cy="2164715"/>
          </a:xfrm>
        </p:spPr>
        <p:txBody>
          <a:bodyPr anchor="t"/>
          <a:lstStyle>
            <a:lvl1pPr marL="0" indent="0">
              <a:lnSpc>
                <a:spcPct val="125000"/>
              </a:lnSpc>
              <a:buNone/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>
              <a:defRPr lang="en-US" sz="2400" b="0" kern="1200" spc="150" baseline="0" dirty="0" smtClean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>
              <a:defRPr lang="en-US" sz="2400" b="0" kern="1200" spc="150" baseline="0" dirty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9357388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2DF88512-9E62-4695-B350-39488566A1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8CD596D-95F4-4C5C-A0E7-86D747FE70B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2130218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67553E9F-DCBF-4BEE-A261-5AA97361A0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96641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Title 1">
            <a:extLst>
              <a:ext uri="{FF2B5EF4-FFF2-40B4-BE49-F238E27FC236}">
                <a16:creationId xmlns:a16="http://schemas.microsoft.com/office/drawing/2014/main" id="{949B0EB0-AEBA-44ED-BC77-4188C74861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1" y="962423"/>
            <a:ext cx="10013710" cy="121615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252AD8E1-37CB-EB1E-9394-A293E1F2107F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1542563" y="2590800"/>
            <a:ext cx="6441412" cy="3718557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3464">
              <a:lnSpc>
                <a:spcPct val="125000"/>
              </a:lnSpc>
              <a:spcAft>
                <a:spcPts val="600"/>
              </a:spcAft>
              <a:defRPr sz="1800"/>
            </a:lvl2pPr>
            <a:lvl3pPr marL="566928">
              <a:lnSpc>
                <a:spcPct val="125000"/>
              </a:lnSpc>
              <a:spcAft>
                <a:spcPts val="600"/>
              </a:spcAft>
              <a:defRPr sz="1800"/>
            </a:lvl3pPr>
            <a:lvl4pPr marL="850392">
              <a:lnSpc>
                <a:spcPct val="125000"/>
              </a:lnSpc>
              <a:spcAft>
                <a:spcPts val="600"/>
              </a:spcAft>
              <a:defRPr sz="1800"/>
            </a:lvl4pPr>
            <a:lvl5pPr marL="1133856"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B37B294-6F01-986D-E8E5-119AE9A8F2BE}"/>
              </a:ext>
            </a:extLst>
          </p:cNvPr>
          <p:cNvSpPr>
            <a:spLocks noGrp="1"/>
          </p:cNvSpPr>
          <p:nvPr>
            <p:ph sz="quarter" idx="17" hasCustomPrompt="1"/>
          </p:nvPr>
        </p:nvSpPr>
        <p:spPr>
          <a:xfrm>
            <a:off x="8197362" y="2590800"/>
            <a:ext cx="3522849" cy="3718557"/>
          </a:xfrm>
        </p:spPr>
        <p:txBody>
          <a:bodyPr anchor="t">
            <a:normAutofit/>
          </a:bodyPr>
          <a:lstStyle>
            <a:lvl1pPr marL="285750" indent="-285750">
              <a:lnSpc>
                <a:spcPct val="125000"/>
              </a:lnSpc>
              <a:spcAft>
                <a:spcPts val="600"/>
              </a:spcAft>
              <a:buFont typeface="Wingdings" panose="05000000000000000000" pitchFamily="2" charset="2"/>
              <a:buChar char="§"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278DD10-67BC-4E87-A788-A45C6093F5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962423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769F5-486B-4B48-A543-2C70359DF6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Footer Placeholder 4">
            <a:extLst>
              <a:ext uri="{FF2B5EF4-FFF2-40B4-BE49-F238E27FC236}">
                <a16:creationId xmlns:a16="http://schemas.microsoft.com/office/drawing/2014/main" id="{B47BB165-F380-48C4-B95B-C09C91893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1" y="6309360"/>
            <a:ext cx="5049579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4" name="Slide Number Placeholder 5">
            <a:extLst>
              <a:ext uri="{FF2B5EF4-FFF2-40B4-BE49-F238E27FC236}">
                <a16:creationId xmlns:a16="http://schemas.microsoft.com/office/drawing/2014/main" id="{F0805E9B-6657-4167-BD79-CAC59C0D84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D0EFA1AD-93FB-148E-CFC6-A6E5D996740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</p:spTree>
    <p:extLst>
      <p:ext uri="{BB962C8B-B14F-4D97-AF65-F5344CB8AC3E}">
        <p14:creationId xmlns:p14="http://schemas.microsoft.com/office/powerpoint/2010/main" val="16164776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BF5F5DFA-1BC3-4062-9356-6145C9F7C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6B5D461-AEC0-477F-A77A-6227F95A83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4016188" cy="105654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1A041D-DE47-45FA-AC78-CC7FD02571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1031500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1614254-52EF-4F58-99B1-CDA7C39223C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8518" y="1095508"/>
            <a:ext cx="8203482" cy="5016893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BD3B3ABA-0408-41EA-935D-D4F4586AA84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506511" y="1393926"/>
            <a:ext cx="7042570" cy="1626225"/>
          </a:xfrm>
        </p:spPr>
        <p:txBody>
          <a:bodyPr anchor="b" anchorCtr="0">
            <a:noAutofit/>
          </a:bodyPr>
          <a:lstStyle>
            <a:lvl1pPr>
              <a:lnSpc>
                <a:spcPct val="100000"/>
              </a:lnSpc>
              <a:defRPr sz="3200"/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FEF27B53-079D-232F-8AA5-ED461B34E8D2}"/>
              </a:ext>
            </a:extLst>
          </p:cNvPr>
          <p:cNvSpPr>
            <a:spLocks noGrp="1"/>
          </p:cNvSpPr>
          <p:nvPr>
            <p:ph sz="quarter" idx="16" hasCustomPrompt="1"/>
          </p:nvPr>
        </p:nvSpPr>
        <p:spPr>
          <a:xfrm>
            <a:off x="4506741" y="3153103"/>
            <a:ext cx="7042335" cy="2648312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>
              <a:lnSpc>
                <a:spcPct val="125000"/>
              </a:lnSpc>
              <a:spcAft>
                <a:spcPts val="600"/>
              </a:spcAft>
              <a:defRPr sz="1800"/>
            </a:lvl2pPr>
            <a:lvl3pPr>
              <a:lnSpc>
                <a:spcPct val="125000"/>
              </a:lnSpc>
              <a:spcAft>
                <a:spcPts val="600"/>
              </a:spcAft>
              <a:defRPr sz="1800"/>
            </a:lvl3pPr>
            <a:lvl4pPr>
              <a:lnSpc>
                <a:spcPct val="125000"/>
              </a:lnSpc>
              <a:spcAft>
                <a:spcPts val="600"/>
              </a:spcAft>
              <a:defRPr sz="1800"/>
            </a:lvl4pPr>
            <a:lvl5pPr>
              <a:lnSpc>
                <a:spcPct val="125000"/>
              </a:lnSpc>
              <a:spcAft>
                <a:spcPts val="600"/>
              </a:spcAft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1837301C-2B9B-4119-9002-BD6DB2AB87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4041913" y="6144405"/>
            <a:ext cx="8150087" cy="71359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BD12738D-D0ED-4899-A01C-42439B5B3E6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6167615"/>
            <a:ext cx="3982418" cy="690385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EED261D-45B9-40C1-8341-8B8B796E8A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525" y="6112401"/>
            <a:ext cx="12188951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3E23953F-BF80-48E0-8282-62907D6C29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3986412" y="0"/>
            <a:ext cx="6400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Footer Placeholder 4">
            <a:extLst>
              <a:ext uri="{FF2B5EF4-FFF2-40B4-BE49-F238E27FC236}">
                <a16:creationId xmlns:a16="http://schemas.microsoft.com/office/drawing/2014/main" id="{4F4FDF97-2780-775F-9416-96F7A90662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172202" y="6309360"/>
            <a:ext cx="4280135" cy="457200"/>
          </a:xfrm>
        </p:spPr>
        <p:txBody>
          <a:bodyPr/>
          <a:lstStyle>
            <a:lvl1pPr algn="ctr">
              <a:defRPr>
                <a:effectLst/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24" name="Date Placeholder 3">
            <a:extLst>
              <a:ext uri="{FF2B5EF4-FFF2-40B4-BE49-F238E27FC236}">
                <a16:creationId xmlns:a16="http://schemas.microsoft.com/office/drawing/2014/main" id="{A03787D1-4AB7-2166-D4DB-A3878CBB24F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4506511" y="6309360"/>
            <a:ext cx="1513289" cy="457200"/>
          </a:xfrm>
        </p:spPr>
        <p:txBody>
          <a:bodyPr/>
          <a:lstStyle>
            <a:lvl1pPr>
              <a:defRPr>
                <a:effectLst/>
              </a:defRPr>
            </a:lvl1pPr>
          </a:lstStyle>
          <a:p>
            <a:r>
              <a:rPr lang="en-US" dirty="0">
                <a:solidFill>
                  <a:schemeClr val="tx2"/>
                </a:solidFill>
              </a:rPr>
              <a:t>9/8/20XX</a:t>
            </a:r>
            <a:endParaRPr lang="en-US" dirty="0"/>
          </a:p>
        </p:txBody>
      </p:sp>
      <p:sp>
        <p:nvSpPr>
          <p:cNvPr id="25" name="Slide Number Placeholder 5">
            <a:extLst>
              <a:ext uri="{FF2B5EF4-FFF2-40B4-BE49-F238E27FC236}">
                <a16:creationId xmlns:a16="http://schemas.microsoft.com/office/drawing/2014/main" id="{4F8C5CD2-BF99-0846-2E4A-179E6C459F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18002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and 2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Rectangle 1">
            <a:extLst>
              <a:ext uri="{FF2B5EF4-FFF2-40B4-BE49-F238E27FC236}">
                <a16:creationId xmlns:a16="http://schemas.microsoft.com/office/drawing/2014/main" id="{30FB3D5A-25E2-453F-A78E-0A20BDCE8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28796342-0E80-4F8E-9563-9F5EDFC0DD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038768" y="-2946"/>
            <a:ext cx="11153231" cy="4727782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39B2F5D-C3BA-453E-8F4D-97074F48C7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4724838"/>
            <a:ext cx="12192000" cy="1347716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452D50E3-A27A-4AF6-928B-286E7BDB4BD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535372" y="4873752"/>
            <a:ext cx="10013709" cy="1033272"/>
          </a:xfrm>
        </p:spPr>
        <p:txBody>
          <a:bodyPr tIns="182880" anchor="ctr" anchorCtr="0">
            <a:noAutofit/>
          </a:bodyPr>
          <a:lstStyle>
            <a:lvl1pPr>
              <a:lnSpc>
                <a:spcPct val="100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74FDF0-F4BE-433D-86EE-9E1832D4388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4790620"/>
            <a:ext cx="1006766" cy="12161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DFCD07-1301-45ED-B326-449ECFADE7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90232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4" name="Content Placeholder 2">
            <a:extLst>
              <a:ext uri="{FF2B5EF4-FFF2-40B4-BE49-F238E27FC236}">
                <a16:creationId xmlns:a16="http://schemas.microsoft.com/office/drawing/2014/main" id="{9F875EEC-3E6C-5B97-FFE8-0D1ECAAAE98A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1535372" y="462243"/>
            <a:ext cx="3098425" cy="3866324"/>
          </a:xfrm>
        </p:spPr>
        <p:txBody>
          <a:bodyPr anchor="t">
            <a:normAutofit/>
          </a:bodyPr>
          <a:lstStyle>
            <a:lvl1pPr marL="0" indent="0">
              <a:lnSpc>
                <a:spcPct val="125000"/>
              </a:lnSpc>
              <a:spcAft>
                <a:spcPts val="600"/>
              </a:spcAft>
              <a:buNone/>
              <a:defRPr sz="1800" b="0"/>
            </a:lvl1pPr>
            <a:lvl2pPr marL="281178" indent="0">
              <a:lnSpc>
                <a:spcPct val="125000"/>
              </a:lnSpc>
              <a:spcAft>
                <a:spcPts val="600"/>
              </a:spcAft>
              <a:buNone/>
              <a:defRPr sz="1800"/>
            </a:lvl2pPr>
            <a:lvl3pPr marL="566928" indent="0">
              <a:lnSpc>
                <a:spcPct val="125000"/>
              </a:lnSpc>
              <a:spcAft>
                <a:spcPts val="600"/>
              </a:spcAft>
              <a:buNone/>
              <a:defRPr sz="1800"/>
            </a:lvl3pPr>
            <a:lvl4pPr marL="850392" indent="0">
              <a:lnSpc>
                <a:spcPct val="125000"/>
              </a:lnSpc>
              <a:spcAft>
                <a:spcPts val="600"/>
              </a:spcAft>
              <a:buNone/>
              <a:defRPr sz="1800"/>
            </a:lvl4pPr>
            <a:lvl5pPr marL="1133856" indent="0">
              <a:lnSpc>
                <a:spcPct val="125000"/>
              </a:lnSpc>
              <a:spcAft>
                <a:spcPts val="600"/>
              </a:spcAft>
              <a:buNone/>
              <a:defRPr sz="1800"/>
            </a:lvl5pPr>
          </a:lstStyle>
          <a:p>
            <a:pPr lvl="0"/>
            <a:r>
              <a:rPr lang="en-US" dirty="0"/>
              <a:t>Click to add text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able Placeholder 7">
            <a:extLst>
              <a:ext uri="{FF2B5EF4-FFF2-40B4-BE49-F238E27FC236}">
                <a16:creationId xmlns:a16="http://schemas.microsoft.com/office/drawing/2014/main" id="{0C5070DA-50C2-065D-00B0-3B12070D77E7}"/>
              </a:ext>
            </a:extLst>
          </p:cNvPr>
          <p:cNvSpPr>
            <a:spLocks noGrp="1"/>
          </p:cNvSpPr>
          <p:nvPr>
            <p:ph type="tbl" sz="quarter" idx="15"/>
          </p:nvPr>
        </p:nvSpPr>
        <p:spPr>
          <a:xfrm>
            <a:off x="5075238" y="461735"/>
            <a:ext cx="6473842" cy="3867150"/>
          </a:xfrm>
        </p:spPr>
        <p:txBody>
          <a:bodyPr anchor="t"/>
          <a:lstStyle>
            <a:lvl1pPr marL="0" indent="0" algn="ctr">
              <a:buNone/>
              <a:defRPr/>
            </a:lvl1pPr>
          </a:lstStyle>
          <a:p>
            <a:r>
              <a:rPr lang="ru-RU"/>
              <a:t>Вставка таблицы</a:t>
            </a:r>
            <a:endParaRPr lang="en-US" dirty="0"/>
          </a:p>
        </p:txBody>
      </p:sp>
      <p:sp>
        <p:nvSpPr>
          <p:cNvPr id="15" name="Date Placeholder 3">
            <a:extLst>
              <a:ext uri="{FF2B5EF4-FFF2-40B4-BE49-F238E27FC236}">
                <a16:creationId xmlns:a16="http://schemas.microsoft.com/office/drawing/2014/main" id="{2F8DD265-980F-4708-EDDF-3130F434AC9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678168" y="6309360"/>
            <a:ext cx="2148840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 dirty="0"/>
              <a:t>9/8/20XX</a:t>
            </a:r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BD5DA270-E83F-4CC8-9DA6-27CA3AEC07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535372" y="6309360"/>
            <a:ext cx="4946592" cy="457200"/>
          </a:xfrm>
        </p:spPr>
        <p:txBody>
          <a:bodyPr/>
          <a:lstStyle/>
          <a:p>
            <a:r>
              <a:rPr lang="en-US" dirty="0"/>
              <a:t>Presentation Title</a:t>
            </a:r>
          </a:p>
        </p:txBody>
      </p:sp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5339F117-3072-4F0C-8D1D-E5DC918CE4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569202" y="6309360"/>
            <a:ext cx="979879" cy="457200"/>
          </a:xfrm>
        </p:spPr>
        <p:txBody>
          <a:bodyPr/>
          <a:lstStyle>
            <a:lvl1pPr>
              <a:defRPr sz="1200" b="0"/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8315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52" name="Rectangle 51">
            <a:extLst>
              <a:ext uri="{FF2B5EF4-FFF2-40B4-BE49-F238E27FC236}">
                <a16:creationId xmlns:a16="http://schemas.microsoft.com/office/drawing/2014/main" id="{EA8D8870-8337-4ABD-9EA6-3D5AAB7E42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BAC3B2DB-2CCA-4BD4-8D63-98257049E2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4" name="Title 1">
            <a:extLst>
              <a:ext uri="{FF2B5EF4-FFF2-40B4-BE49-F238E27FC236}">
                <a16:creationId xmlns:a16="http://schemas.microsoft.com/office/drawing/2014/main" id="{324DAAC3-FA37-4838-A298-327679F99F8A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1386629" y="825687"/>
            <a:ext cx="9643772" cy="5201730"/>
          </a:xfrm>
        </p:spPr>
        <p:txBody>
          <a:bodyPr tIns="182880" anchor="ctr" anchorCtr="0">
            <a:noAutofit/>
          </a:bodyPr>
          <a:lstStyle>
            <a:lvl1pPr algn="l">
              <a:lnSpc>
                <a:spcPct val="100000"/>
              </a:lnSpc>
              <a:defRPr sz="4800" cap="all" baseline="0">
                <a:solidFill>
                  <a:schemeClr val="bg1"/>
                </a:solidFill>
              </a:defRPr>
            </a:lvl1pPr>
          </a:lstStyle>
          <a:p>
            <a:r>
              <a:rPr lang="en-US" sz="4400" dirty="0">
                <a:solidFill>
                  <a:schemeClr val="bg1"/>
                </a:solidFill>
              </a:rPr>
              <a:t>CLICK TO ADD TITLE</a:t>
            </a:r>
          </a:p>
        </p:txBody>
      </p:sp>
      <p:sp>
        <p:nvSpPr>
          <p:cNvPr id="56" name="Rectangle 55">
            <a:extLst>
              <a:ext uri="{FF2B5EF4-FFF2-40B4-BE49-F238E27FC236}">
                <a16:creationId xmlns:a16="http://schemas.microsoft.com/office/drawing/2014/main" id="{FB792E4C-AD3B-4E88-8540-E757597463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7" name="Rectangle 56">
            <a:extLst>
              <a:ext uri="{FF2B5EF4-FFF2-40B4-BE49-F238E27FC236}">
                <a16:creationId xmlns:a16="http://schemas.microsoft.com/office/drawing/2014/main" id="{6A32632F-9ED1-4328-BBE3-B4E014156A2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59" name="Rectangle 58">
            <a:extLst>
              <a:ext uri="{FF2B5EF4-FFF2-40B4-BE49-F238E27FC236}">
                <a16:creationId xmlns:a16="http://schemas.microsoft.com/office/drawing/2014/main" id="{EA124D3C-01E3-4B96-BDF0-54851D1739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167A64FF-37A7-4837-8033-CBEA22697E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3FC0C09F-8990-542B-199E-E6FADE2FEE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F6F60C3-341E-9533-2415-66360A254A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9475391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4056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0849448"/>
      </p:ext>
    </p:extLst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5BFD12B6-57DE-4B63-A723-500B050FB7DD}"/>
              </a:ext>
            </a:extLst>
          </p:cNvPr>
          <p:cNvSpPr/>
          <p:nvPr/>
        </p:nvSpPr>
        <p:spPr>
          <a:xfrm>
            <a:off x="0" y="4215384"/>
            <a:ext cx="12192000" cy="2642616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5316" y="1406284"/>
            <a:ext cx="10593694" cy="2597841"/>
          </a:xfrm>
        </p:spPr>
        <p:txBody>
          <a:bodyPr anchor="b">
            <a:normAutofit/>
          </a:bodyPr>
          <a:lstStyle>
            <a:lvl1pPr algn="ctr">
              <a:lnSpc>
                <a:spcPct val="125000"/>
              </a:lnSpc>
              <a:defRPr sz="440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18312" y="4527856"/>
            <a:ext cx="6559018" cy="1570245"/>
          </a:xfrm>
        </p:spPr>
        <p:txBody>
          <a:bodyPr anchor="t">
            <a:normAutofit/>
          </a:bodyPr>
          <a:lstStyle>
            <a:lvl1pPr marL="0" indent="0" algn="ctr">
              <a:lnSpc>
                <a:spcPct val="130000"/>
              </a:lnSpc>
              <a:spcBef>
                <a:spcPts val="0"/>
              </a:spcBef>
              <a:buNone/>
              <a:defRPr sz="2400" b="0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F1E2E75-4758-4930-8024-39287C962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88B9949-402C-42C2-9A94-16590FC0C5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039D83F6-DAF4-4876-AA41-F246EC970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1613A19-DDA2-44F6-9ED4-F87771C684B8}"/>
              </a:ext>
            </a:extLst>
          </p:cNvPr>
          <p:cNvSpPr/>
          <p:nvPr/>
        </p:nvSpPr>
        <p:spPr>
          <a:xfrm>
            <a:off x="0" y="4215384"/>
            <a:ext cx="1218895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53438"/>
      </p:ext>
    </p:extLst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5376670" y="705114"/>
            <a:ext cx="6172412" cy="2403846"/>
          </a:xfrm>
        </p:spPr>
        <p:txBody>
          <a:bodyPr anchor="b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70" y="3749040"/>
            <a:ext cx="6172411" cy="234696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CE6B9B5-A5D1-4099-B52B-78F39AB0AFCB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18758592"/>
      </p:ext>
    </p:extLst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67" y="658999"/>
            <a:ext cx="6166422" cy="457200"/>
          </a:xfrm>
        </p:spPr>
        <p:txBody>
          <a:bodyPr anchor="b">
            <a:normAutofit/>
          </a:bodyPr>
          <a:lstStyle>
            <a:lvl1pPr marL="0" indent="0">
              <a:lnSpc>
                <a:spcPct val="130000"/>
              </a:lnSpc>
              <a:buNone/>
              <a:defRPr sz="1800" b="1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76668" y="1116199"/>
            <a:ext cx="6166422" cy="2062129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76668" y="3623098"/>
            <a:ext cx="6166421" cy="457200"/>
          </a:xfrm>
        </p:spPr>
        <p:txBody>
          <a:bodyPr anchor="b">
            <a:normAutofit/>
          </a:bodyPr>
          <a:lstStyle>
            <a:lvl1pPr marL="0" indent="0">
              <a:lnSpc>
                <a:spcPct val="99000"/>
              </a:lnSpc>
              <a:buNone/>
              <a:defRPr lang="en-US" sz="1800" b="1" kern="1200" cap="all" spc="150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130000"/>
              </a:lnSpc>
              <a:spcBef>
                <a:spcPts val="930"/>
              </a:spcBef>
              <a:buFont typeface="Corbel" panose="020B0503020204020204" pitchFamily="34" charset="0"/>
              <a:buNone/>
            </a:pPr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76670" y="4102370"/>
            <a:ext cx="6166419" cy="206654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Title 9">
            <a:extLst>
              <a:ext uri="{FF2B5EF4-FFF2-40B4-BE49-F238E27FC236}">
                <a16:creationId xmlns:a16="http://schemas.microsoft.com/office/drawing/2014/main" id="{D26B370B-8381-431F-9492-0EA1205113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CA89085-2231-4A9C-B23C-B199A9DD26C5}"/>
              </a:ext>
            </a:extLst>
          </p:cNvPr>
          <p:cNvSpPr/>
          <p:nvPr/>
        </p:nvSpPr>
        <p:spPr>
          <a:xfrm rot="10800000">
            <a:off x="4693920" y="3396997"/>
            <a:ext cx="7498080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152159"/>
      </p:ext>
    </p:extLst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05CD215-1C45-48A0-8534-39FFE8A7C95A}" type="datetime1">
              <a:rPr lang="en-US" smtClean="0"/>
              <a:t>10/29/2025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dirty="0"/>
              <a:t>‹#›</a:t>
            </a:fld>
            <a:endParaRPr lang="en-US" dirty="0"/>
          </a:p>
        </p:txBody>
      </p:sp>
      <p:sp useBgFill="1">
        <p:nvSpPr>
          <p:cNvPr id="6" name="Rectangle 5">
            <a:extLst>
              <a:ext uri="{FF2B5EF4-FFF2-40B4-BE49-F238E27FC236}">
                <a16:creationId xmlns:a16="http://schemas.microsoft.com/office/drawing/2014/main" id="{94837D5C-EE88-BE2B-5940-6A8E20CAEE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flipH="1">
            <a:off x="0" y="0"/>
            <a:ext cx="12192001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7D6331A-AE6C-3009-DDD4-1671FF7E0F3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0" y="825689"/>
            <a:ext cx="12192000" cy="5201731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38D7D28B-DE67-0B99-CDEB-A037FFC568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-1" y="889696"/>
            <a:ext cx="1070775" cy="50777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8B9F3E3-6134-5423-F75E-B36E71A6527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-236512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B1F677F-A1EC-4CDA-E80E-4B36954651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 rot="5400000">
            <a:off x="7658511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F1E2C06-C49E-A5AA-07A3-D134EFA3D2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896046"/>
            <a:ext cx="1070775" cy="507771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2BA39D8-E4F7-CD36-B80A-49D228C0FC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6" y="0"/>
            <a:ext cx="1070775" cy="82568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06F4721-4B2C-0638-8409-054F6738EA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 userDrawn="1"/>
        </p:nvSpPr>
        <p:spPr>
          <a:xfrm>
            <a:off x="11119515" y="6027421"/>
            <a:ext cx="1070775" cy="83058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789478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CF41D3-C6B9-4E99-9321-87C4E2168F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B5BC6EB-07B1-46AF-AC33-E998BC6AA4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E3A0C1-6562-4819-9E88-4C1378FD5D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38225541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7ACA29BA-0143-49FF-8608-DB1623D99537}"/>
              </a:ext>
            </a:extLst>
          </p:cNvPr>
          <p:cNvSpPr/>
          <p:nvPr/>
        </p:nvSpPr>
        <p:spPr>
          <a:xfrm>
            <a:off x="0" y="0"/>
            <a:ext cx="8248592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53015" y="640079"/>
            <a:ext cx="2796066" cy="2551751"/>
          </a:xfrm>
        </p:spPr>
        <p:txBody>
          <a:bodyPr anchor="b">
            <a:normAutofit/>
          </a:bodyPr>
          <a:lstStyle>
            <a:lvl1pPr algn="l">
              <a:lnSpc>
                <a:spcPct val="135000"/>
              </a:lnSpc>
              <a:defRPr sz="32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8818" y="640078"/>
            <a:ext cx="6969693" cy="5455921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753015" y="3223803"/>
            <a:ext cx="2796066" cy="2872197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010CF18-370D-4E80-AE4C-396FFDFCAE5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Date Placeholder 9">
            <a:extLst>
              <a:ext uri="{FF2B5EF4-FFF2-40B4-BE49-F238E27FC236}">
                <a16:creationId xmlns:a16="http://schemas.microsoft.com/office/drawing/2014/main" id="{C5EBFE9C-5A22-4462-9C51-E00C03F55C3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753015" y="6309360"/>
            <a:ext cx="1734207" cy="457200"/>
          </a:xfrm>
        </p:spPr>
        <p:txBody>
          <a:bodyPr/>
          <a:lstStyle>
            <a:lvl1pPr algn="l">
              <a:defRPr/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2EBBFF2E-AA66-4B76-9139-CB000B5A45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38818" y="6309360"/>
            <a:ext cx="6993867" cy="457200"/>
          </a:xfrm>
        </p:spPr>
        <p:txBody>
          <a:bodyPr/>
          <a:lstStyle/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12" name="Slide Number Placeholder 11">
            <a:extLst>
              <a:ext uri="{FF2B5EF4-FFF2-40B4-BE49-F238E27FC236}">
                <a16:creationId xmlns:a16="http://schemas.microsoft.com/office/drawing/2014/main" id="{A44F64C4-BF20-4F6B-B650-57C71C828A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4140893"/>
      </p:ext>
    </p:extLst>
  </p:cSld>
  <p:clrMapOvr>
    <a:masterClrMapping/>
  </p:clrMapOvr>
  <p:hf sldNum="0" hdr="0" ftr="0" dt="0"/>
  <p:extLst>
    <p:ext uri="{DCECCB84-F9BA-43D5-87BE-67443E8EF086}">
      <p15:sldGuideLst xmlns:p15="http://schemas.microsoft.com/office/powerpoint/2012/main">
        <p15:guide id="1" pos="5400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34996" y="640079"/>
            <a:ext cx="2714085" cy="2695903"/>
          </a:xfrm>
        </p:spPr>
        <p:txBody>
          <a:bodyPr anchor="b">
            <a:noAutofit/>
          </a:bodyPr>
          <a:lstStyle>
            <a:lvl1pPr algn="l">
              <a:lnSpc>
                <a:spcPct val="104000"/>
              </a:lnSpc>
              <a:defRPr sz="34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248592" cy="6857999"/>
          </a:xfrm>
          <a:solidFill>
            <a:schemeClr val="bg2">
              <a:lumMod val="9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 hasCustomPrompt="1"/>
          </p:nvPr>
        </p:nvSpPr>
        <p:spPr>
          <a:xfrm>
            <a:off x="8834996" y="3429000"/>
            <a:ext cx="2714085" cy="2508026"/>
          </a:xfrm>
        </p:spPr>
        <p:txBody>
          <a:bodyPr anchor="t">
            <a:normAutofit/>
          </a:bodyPr>
          <a:lstStyle>
            <a:lvl1pPr marL="0" indent="0">
              <a:spcBef>
                <a:spcPts val="1400"/>
              </a:spcBef>
              <a:buNone/>
              <a:defRPr sz="1800" b="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90949BC8-9ABF-49F6-851C-5DB0B86CA70D}"/>
              </a:ext>
            </a:extLst>
          </p:cNvPr>
          <p:cNvSpPr/>
          <p:nvPr/>
        </p:nvSpPr>
        <p:spPr>
          <a:xfrm rot="5400000">
            <a:off x="4851595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4E1EE21-E3FA-4D43-B224-C664959637B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834997" y="6309360"/>
            <a:ext cx="1645920" cy="457200"/>
          </a:xfrm>
        </p:spPr>
        <p:txBody>
          <a:bodyPr/>
          <a:lstStyle/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2D7F83-8993-4ED4-9F02-663CC08505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E3678B7-E511-4CE1-BEE5-89E959B9BF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40080" y="6309360"/>
            <a:ext cx="4946592" cy="457200"/>
          </a:xfrm>
        </p:spPr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50800" dist="38100" dir="2700000" algn="tl" rotWithShape="0">
                    <a:prstClr val="black">
                      <a:alpha val="43000"/>
                    </a:prstClr>
                  </a:outerShdw>
                </a:effectLst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631964"/>
      </p:ext>
    </p:extLst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0786F82F-1B47-46ED-8EAE-53EF71E59E9A}"/>
              </a:ext>
            </a:extLst>
          </p:cNvPr>
          <p:cNvSpPr/>
          <p:nvPr/>
        </p:nvSpPr>
        <p:spPr>
          <a:xfrm>
            <a:off x="4718302" y="0"/>
            <a:ext cx="7473698" cy="6858000"/>
          </a:xfrm>
          <a:prstGeom prst="rect">
            <a:avLst/>
          </a:prstGeom>
          <a:solidFill>
            <a:schemeClr val="bg1">
              <a:alpha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2918" y="705113"/>
            <a:ext cx="3411973" cy="5197498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6671" y="705113"/>
            <a:ext cx="6172412" cy="5197497"/>
          </a:xfrm>
          <a:prstGeom prst="rect">
            <a:avLst/>
          </a:prstGeom>
        </p:spPr>
        <p:txBody>
          <a:bodyPr vert="horz" lIns="109728" tIns="109728" rIns="109728" bIns="9144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2917" y="6309360"/>
            <a:ext cx="3411973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9/8/20XX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76670" y="6309360"/>
            <a:ext cx="4946592" cy="457200"/>
          </a:xfrm>
          <a:prstGeom prst="rect">
            <a:avLst/>
          </a:prstGeom>
        </p:spPr>
        <p:txBody>
          <a:bodyPr vert="horz" lIns="109728" tIns="109728" rIns="109728" bIns="91440" rtlCol="0" anchor="ctr"/>
          <a:lstStyle>
            <a:lvl1pPr algn="l">
              <a:defRPr sz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r>
              <a:rPr lang="en-US"/>
              <a:t>Presentation Title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69202" y="6309360"/>
            <a:ext cx="979879" cy="457200"/>
          </a:xfrm>
          <a:prstGeom prst="rect">
            <a:avLst/>
          </a:prstGeom>
        </p:spPr>
        <p:txBody>
          <a:bodyPr vert="horz" lIns="109728" tIns="109728" rIns="109728" bIns="91440" rtlCol="0" anchor="b"/>
          <a:lstStyle>
            <a:lvl1pPr algn="r">
              <a:defRPr sz="1600" b="1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</a:defRPr>
            </a:lvl1pPr>
          </a:lstStyle>
          <a:p>
            <a:fld id="{FAEF9944-A4F6-4C59-AEBD-678D6480B8E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F1BAF6F-6275-4646-9C59-331B29B9550F}"/>
              </a:ext>
            </a:extLst>
          </p:cNvPr>
          <p:cNvSpPr/>
          <p:nvPr/>
        </p:nvSpPr>
        <p:spPr>
          <a:xfrm rot="5400000">
            <a:off x="1257298" y="3396997"/>
            <a:ext cx="6858002" cy="6400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5489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  <p:sldLayoutId id="2147483696" r:id="rId10"/>
    <p:sldLayoutId id="2147483697" r:id="rId11"/>
    <p:sldLayoutId id="2147483698" r:id="rId12"/>
    <p:sldLayoutId id="2147483702" r:id="rId13"/>
    <p:sldLayoutId id="2147483704" r:id="rId14"/>
    <p:sldLayoutId id="2147483705" r:id="rId15"/>
    <p:sldLayoutId id="2147483706" r:id="rId16"/>
    <p:sldLayoutId id="2147483682" r:id="rId17"/>
  </p:sldLayoutIdLst>
  <p:hf sldNum="0" hdr="0" ftr="0" dt="0"/>
  <p:txStyles>
    <p:titleStyle>
      <a:lvl1pPr algn="l" defTabSz="914400" rtl="0" eaLnBrk="1" latinLnBrk="0" hangingPunct="1">
        <a:lnSpc>
          <a:spcPct val="150000"/>
        </a:lnSpc>
        <a:spcBef>
          <a:spcPct val="0"/>
        </a:spcBef>
        <a:buNone/>
        <a:defRPr sz="3600" b="1" kern="1200" spc="1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800" b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None/>
        <a:defRPr sz="16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0" indent="-320040" algn="l" defTabSz="914400" rtl="0" eaLnBrk="1" latinLnBrk="0" hangingPunct="1">
        <a:lnSpc>
          <a:spcPct val="140000"/>
        </a:lnSpc>
        <a:spcBef>
          <a:spcPts val="930"/>
        </a:spcBef>
        <a:buFont typeface="Corbel" panose="020B0503020204020204" pitchFamily="34" charset="0"/>
        <a:buChar char="–"/>
        <a:defRPr sz="1400" i="1" kern="1200" spc="150" baseline="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92024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6pPr>
      <a:lvl7pPr marL="224028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7pPr>
      <a:lvl8pPr marL="256032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8pPr>
      <a:lvl9pPr marL="2880360" indent="-320040" algn="l" defTabSz="914400" rtl="0" eaLnBrk="1" latinLnBrk="0" hangingPunct="1">
        <a:lnSpc>
          <a:spcPct val="111000"/>
        </a:lnSpc>
        <a:spcBef>
          <a:spcPts val="930"/>
        </a:spcBef>
        <a:buFont typeface="Corbel" panose="020B0503020204020204" pitchFamily="34" charset="0"/>
        <a:buChar char="–"/>
        <a:defRPr sz="1400" i="1" kern="1200">
          <a:solidFill>
            <a:schemeClr val="accent1">
              <a:lumMod val="7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1848">
          <p15:clr>
            <a:srgbClr val="F26B43"/>
          </p15:clr>
        </p15:guide>
        <p15:guide id="2" orient="horz" pos="3960">
          <p15:clr>
            <a:srgbClr val="F26B43"/>
          </p15:clr>
        </p15:guide>
        <p15:guide id="3" orient="horz" pos="1536">
          <p15:clr>
            <a:srgbClr val="F26B43"/>
          </p15:clr>
        </p15:guide>
        <p15:guide id="4" orient="horz" pos="3840">
          <p15:clr>
            <a:srgbClr val="F26B43"/>
          </p15:clr>
        </p15:guide>
        <p15:guide id="5" pos="4416">
          <p15:clr>
            <a:srgbClr val="F26B43"/>
          </p15:clr>
        </p15:guide>
        <p15:guide id="6" pos="4800">
          <p15:clr>
            <a:srgbClr val="F26B43"/>
          </p15:clr>
        </p15:guide>
        <p15:guide id="7" orient="horz" pos="360">
          <p15:clr>
            <a:srgbClr val="F26B43"/>
          </p15:clr>
        </p15:guide>
        <p15:guide id="8" pos="7368">
          <p15:clr>
            <a:srgbClr val="F26B43"/>
          </p15:clr>
        </p15:guide>
        <p15:guide id="9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 vert="horz" lIns="109728" tIns="109728" rIns="109728" bIns="91440" rtlCol="0" anchor="ctr">
            <a:normAutofit/>
          </a:bodyPr>
          <a:lstStyle/>
          <a:p>
            <a:r>
              <a:rPr lang="ru-RU" sz="4400" b="0" dirty="0"/>
              <a:t>Выборка данных из одной и нескольких таблиц. Агрегатные функции в SQL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232390724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F54308-8152-2837-1A58-27C494AEF7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AA96F7-3CCD-1D9B-9E9E-7E7F375F73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 Основные агрегатные функции: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706F88-7BBD-E17E-2B73-D2A94A2DCBCA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099457" y="417577"/>
            <a:ext cx="4920343" cy="4302876"/>
          </a:xfrm>
        </p:spPr>
        <p:txBody>
          <a:bodyPr>
            <a:normAutofit fontScale="77500" lnSpcReduction="20000"/>
          </a:bodyPr>
          <a:lstStyle/>
          <a:p>
            <a:r>
              <a:rPr lang="ru-KZ" dirty="0">
                <a:solidFill>
                  <a:schemeClr val="tx1"/>
                </a:solidFill>
              </a:rPr>
              <a:t>Агрегатные функции реализуют групповую обработку данных. 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KZ" dirty="0">
                <a:solidFill>
                  <a:schemeClr val="tx1"/>
                </a:solidFill>
              </a:rPr>
              <a:t>Они позволяют анализировать множественные строки как единую статистическую группу. Эти функции соответствуют агрегатам в реляционной алгебре.</a:t>
            </a:r>
            <a:endParaRPr lang="ru-RU" dirty="0">
              <a:solidFill>
                <a:schemeClr val="tx1"/>
              </a:solidFill>
            </a:endParaRPr>
          </a:p>
          <a:p>
            <a:r>
              <a:rPr lang="ru-KZ" b="1" dirty="0">
                <a:solidFill>
                  <a:schemeClr val="tx1"/>
                </a:solidFill>
              </a:rPr>
              <a:t>SELECT </a:t>
            </a:r>
            <a:r>
              <a:rPr lang="ru-KZ" b="1" dirty="0" err="1">
                <a:solidFill>
                  <a:schemeClr val="tx1"/>
                </a:solidFill>
              </a:rPr>
              <a:t>Клиент_ID</a:t>
            </a:r>
            <a:r>
              <a:rPr lang="ru-KZ" b="1" dirty="0">
                <a:solidFill>
                  <a:schemeClr val="tx1"/>
                </a:solidFill>
              </a:rPr>
              <a:t>, SUM(Сумма)</a:t>
            </a:r>
          </a:p>
          <a:p>
            <a:r>
              <a:rPr lang="ru-KZ" b="1" dirty="0">
                <a:solidFill>
                  <a:schemeClr val="tx1"/>
                </a:solidFill>
              </a:rPr>
              <a:t>FROM Заказы</a:t>
            </a:r>
          </a:p>
          <a:p>
            <a:r>
              <a:rPr lang="ru-KZ" b="1" dirty="0">
                <a:solidFill>
                  <a:schemeClr val="tx1"/>
                </a:solidFill>
              </a:rPr>
              <a:t>GROUP BY </a:t>
            </a:r>
            <a:r>
              <a:rPr lang="ru-KZ" b="1" dirty="0" err="1">
                <a:solidFill>
                  <a:schemeClr val="tx1"/>
                </a:solidFill>
              </a:rPr>
              <a:t>Клиент_ID</a:t>
            </a:r>
            <a:r>
              <a:rPr lang="ru-KZ" b="1" dirty="0">
                <a:solidFill>
                  <a:schemeClr val="tx1"/>
                </a:solidFill>
              </a:rPr>
              <a:t>;</a:t>
            </a:r>
          </a:p>
          <a:p>
            <a:r>
              <a:rPr lang="ru-KZ" dirty="0">
                <a:solidFill>
                  <a:schemeClr val="tx1"/>
                </a:solidFill>
              </a:rPr>
              <a:t>Группировка (GROUP BY) используется для агрегации по значениям одного или нескольких столбцов.</a:t>
            </a:r>
          </a:p>
          <a:p>
            <a:endParaRPr lang="ru-KZ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E89CB76D-920F-B4EE-B847-79BC08F59CF3}"/>
              </a:ext>
            </a:extLst>
          </p:cNvPr>
          <p:cNvGraphicFramePr>
            <a:graphicFrameLocks noGrp="1"/>
          </p:cNvGraphicFramePr>
          <p:nvPr>
            <p:ph type="tbl" sz="quarter" idx="15"/>
            <p:extLst>
              <p:ext uri="{D42A27DB-BD31-4B8C-83A1-F6EECF244321}">
                <p14:modId xmlns:p14="http://schemas.microsoft.com/office/powerpoint/2010/main" val="1894904195"/>
              </p:ext>
            </p:extLst>
          </p:nvPr>
        </p:nvGraphicFramePr>
        <p:xfrm>
          <a:off x="6379029" y="472005"/>
          <a:ext cx="5323113" cy="3250908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38942">
                  <a:extLst>
                    <a:ext uri="{9D8B030D-6E8A-4147-A177-3AD203B41FA5}">
                      <a16:colId xmlns:a16="http://schemas.microsoft.com/office/drawing/2014/main" val="2575604840"/>
                    </a:ext>
                  </a:extLst>
                </a:gridCol>
                <a:gridCol w="3984171">
                  <a:extLst>
                    <a:ext uri="{9D8B030D-6E8A-4147-A177-3AD203B41FA5}">
                      <a16:colId xmlns:a16="http://schemas.microsoft.com/office/drawing/2014/main" val="3061370531"/>
                    </a:ext>
                  </a:extLst>
                </a:gridCol>
              </a:tblGrid>
              <a:tr h="5022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Функция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ru-KZ" sz="14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56625341"/>
                  </a:ext>
                </a:extLst>
              </a:tr>
              <a:tr h="581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COUNT()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Подсчитывает количество строк или непустых значений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50621062"/>
                  </a:ext>
                </a:extLst>
              </a:tr>
              <a:tr h="581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SUM()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Считает сумму значений числового столбца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75238952"/>
                  </a:ext>
                </a:extLst>
              </a:tr>
              <a:tr h="5813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AVG()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Вычисляет среднее значение числового столбца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97894443"/>
                  </a:ext>
                </a:extLst>
              </a:tr>
              <a:tr h="5022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MAX()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Возвращает наибольшее значение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01869321"/>
                  </a:ext>
                </a:extLst>
              </a:tr>
              <a:tr h="50225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MIN()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4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Возвращает наименьшее значение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82963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08872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21A136D-C606-8BAD-D05A-22ED12CEEA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</a:t>
            </a: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217484E8-3BAD-ACE2-3ADA-2C82208EA72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35372" y="320727"/>
            <a:ext cx="4734799" cy="3866324"/>
          </a:xfrm>
        </p:spPr>
        <p:txBody>
          <a:bodyPr>
            <a:normAutofit fontScale="85000" lnSpcReduction="10000"/>
          </a:bodyPr>
          <a:lstStyle/>
          <a:p>
            <a:r>
              <a:rPr lang="ru-KZ" b="1" dirty="0">
                <a:solidFill>
                  <a:schemeClr val="tx1"/>
                </a:solidFill>
              </a:rPr>
              <a:t>Условия после агрегации — HAVING</a:t>
            </a:r>
          </a:p>
          <a:p>
            <a:r>
              <a:rPr lang="ru-KZ" dirty="0">
                <a:solidFill>
                  <a:schemeClr val="tx1"/>
                </a:solidFill>
              </a:rPr>
              <a:t>Оператор HAVING используется для фильтрации агрегированных групп, тогда как WHERE фильтрует индивидуальные строки до группировки.</a:t>
            </a:r>
          </a:p>
          <a:p>
            <a:r>
              <a:rPr lang="ru-KZ" dirty="0">
                <a:solidFill>
                  <a:schemeClr val="tx1"/>
                </a:solidFill>
              </a:rPr>
              <a:t>SELECT </a:t>
            </a:r>
            <a:r>
              <a:rPr lang="ru-KZ" dirty="0" err="1">
                <a:solidFill>
                  <a:schemeClr val="tx1"/>
                </a:solidFill>
              </a:rPr>
              <a:t>Отдел_ID</a:t>
            </a:r>
            <a:r>
              <a:rPr lang="ru-KZ" dirty="0">
                <a:solidFill>
                  <a:schemeClr val="tx1"/>
                </a:solidFill>
              </a:rPr>
              <a:t>, AVG(Зарплата)</a:t>
            </a:r>
          </a:p>
          <a:p>
            <a:r>
              <a:rPr lang="ru-KZ" dirty="0">
                <a:solidFill>
                  <a:schemeClr val="tx1"/>
                </a:solidFill>
              </a:rPr>
              <a:t>FROM Сотрудники</a:t>
            </a:r>
          </a:p>
          <a:p>
            <a:r>
              <a:rPr lang="ru-KZ" dirty="0">
                <a:solidFill>
                  <a:schemeClr val="tx1"/>
                </a:solidFill>
              </a:rPr>
              <a:t>GROUP BY </a:t>
            </a:r>
            <a:r>
              <a:rPr lang="ru-KZ" dirty="0" err="1">
                <a:solidFill>
                  <a:schemeClr val="tx1"/>
                </a:solidFill>
              </a:rPr>
              <a:t>Отдел_ID</a:t>
            </a:r>
            <a:endParaRPr lang="ru-KZ" dirty="0">
              <a:solidFill>
                <a:schemeClr val="tx1"/>
              </a:solidFill>
            </a:endParaRPr>
          </a:p>
          <a:p>
            <a:r>
              <a:rPr lang="ru-KZ" dirty="0">
                <a:solidFill>
                  <a:schemeClr val="tx1"/>
                </a:solidFill>
              </a:rPr>
              <a:t>HAVING AVG(Зарплата) &gt; 200000;</a:t>
            </a:r>
          </a:p>
          <a:p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78A53D1F-5E2F-52B0-E8E9-1B2866991FD5}"/>
              </a:ext>
            </a:extLst>
          </p:cNvPr>
          <p:cNvSpPr txBox="1">
            <a:spLocks/>
          </p:cNvSpPr>
          <p:nvPr/>
        </p:nvSpPr>
        <p:spPr>
          <a:xfrm>
            <a:off x="6270171" y="298957"/>
            <a:ext cx="5725886" cy="3866324"/>
          </a:xfrm>
          <a:prstGeom prst="rect">
            <a:avLst/>
          </a:prstGeom>
        </p:spPr>
        <p:txBody>
          <a:bodyPr vert="horz" lIns="109728" tIns="109728" rIns="109728" bIns="91440" rtlCol="0" anchor="t">
            <a:noAutofit/>
          </a:bodyPr>
          <a:lstStyle>
            <a:lvl1pPr marL="0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b="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28117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850392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133856" indent="0" algn="l" defTabSz="914400" rtl="0" eaLnBrk="1" latinLnBrk="0" hangingPunct="1">
              <a:lnSpc>
                <a:spcPct val="125000"/>
              </a:lnSpc>
              <a:spcBef>
                <a:spcPts val="930"/>
              </a:spcBef>
              <a:spcAft>
                <a:spcPts val="600"/>
              </a:spcAft>
              <a:buFont typeface="Corbel" panose="020B0503020204020204" pitchFamily="34" charset="0"/>
              <a:buNone/>
              <a:defRPr sz="1800" i="1" kern="1200" spc="150" baseline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92024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24028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56032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880360" indent="-320040" algn="l" defTabSz="914400" rtl="0" eaLnBrk="1" latinLnBrk="0" hangingPunct="1">
              <a:lnSpc>
                <a:spcPct val="111000"/>
              </a:lnSpc>
              <a:spcBef>
                <a:spcPts val="930"/>
              </a:spcBef>
              <a:buFont typeface="Corbel" panose="020B0503020204020204" pitchFamily="34" charset="0"/>
              <a:buChar char="–"/>
              <a:defRPr sz="1400" i="1" kern="1200">
                <a:solidFill>
                  <a:schemeClr val="accent1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KZ" sz="1500" b="1" dirty="0">
                <a:solidFill>
                  <a:schemeClr val="tx1"/>
                </a:solidFill>
              </a:rPr>
              <a:t>Вложенные запросы и агрегаты</a:t>
            </a:r>
            <a:endParaRPr lang="ru-KZ" sz="1500" dirty="0">
              <a:solidFill>
                <a:schemeClr val="tx1"/>
              </a:solidFill>
            </a:endParaRPr>
          </a:p>
          <a:p>
            <a:r>
              <a:rPr lang="ru-KZ" sz="1500" dirty="0">
                <a:solidFill>
                  <a:schemeClr val="tx1"/>
                </a:solidFill>
              </a:rPr>
              <a:t>Агрегаты часто используются во вложенных подзапросах:</a:t>
            </a:r>
          </a:p>
          <a:p>
            <a:r>
              <a:rPr lang="ru-KZ" sz="1500" dirty="0">
                <a:solidFill>
                  <a:schemeClr val="tx1"/>
                </a:solidFill>
              </a:rPr>
              <a:t>SELECT ФИО</a:t>
            </a:r>
          </a:p>
          <a:p>
            <a:r>
              <a:rPr lang="ru-KZ" sz="1500" dirty="0">
                <a:solidFill>
                  <a:schemeClr val="tx1"/>
                </a:solidFill>
              </a:rPr>
              <a:t>FROM Сотрудники</a:t>
            </a:r>
          </a:p>
          <a:p>
            <a:r>
              <a:rPr lang="ru-KZ" sz="1500" dirty="0">
                <a:solidFill>
                  <a:schemeClr val="tx1"/>
                </a:solidFill>
              </a:rPr>
              <a:t>WHERE Зарплата &gt; (</a:t>
            </a:r>
          </a:p>
          <a:p>
            <a:r>
              <a:rPr lang="ru-KZ" sz="1500" dirty="0">
                <a:solidFill>
                  <a:schemeClr val="tx1"/>
                </a:solidFill>
              </a:rPr>
              <a:t>    SELECT AVG(Зарплата) FROM Сотрудники</a:t>
            </a:r>
          </a:p>
          <a:p>
            <a:r>
              <a:rPr lang="ru-KZ" sz="1500" dirty="0">
                <a:solidFill>
                  <a:schemeClr val="tx1"/>
                </a:solidFill>
              </a:rPr>
              <a:t>);</a:t>
            </a:r>
          </a:p>
          <a:p>
            <a:r>
              <a:rPr lang="ru-KZ" sz="1500" dirty="0">
                <a:solidFill>
                  <a:schemeClr val="tx1"/>
                </a:solidFill>
              </a:rPr>
              <a:t>Возвращает сотрудников с зарплатой выше среднего.</a:t>
            </a:r>
          </a:p>
          <a:p>
            <a:endParaRPr lang="ru-KZ" sz="15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21140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8C6C7AB-5803-F7CB-9CA6-312949582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" y="1361923"/>
            <a:ext cx="7257818" cy="641048"/>
          </a:xfrm>
        </p:spPr>
        <p:txBody>
          <a:bodyPr/>
          <a:lstStyle/>
          <a:p>
            <a:r>
              <a:rPr lang="ru-KZ" sz="2000" dirty="0"/>
              <a:t>Семантика и порядок выполнения SELECT-запроса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02EBD775-D32A-8820-6EF2-A78D4564D618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52400" y="2111830"/>
            <a:ext cx="7685313" cy="3657582"/>
          </a:xfrm>
        </p:spPr>
        <p:txBody>
          <a:bodyPr>
            <a:normAutofit fontScale="70000" lnSpcReduction="20000"/>
          </a:bodyPr>
          <a:lstStyle/>
          <a:p>
            <a:r>
              <a:rPr lang="ru-KZ" dirty="0">
                <a:solidFill>
                  <a:schemeClr val="tx1"/>
                </a:solidFill>
              </a:rPr>
              <a:t>Реальный </a:t>
            </a:r>
            <a:r>
              <a:rPr lang="ru-KZ" b="1" dirty="0">
                <a:solidFill>
                  <a:schemeClr val="tx1"/>
                </a:solidFill>
              </a:rPr>
              <a:t>порядок выполнения</a:t>
            </a:r>
            <a:r>
              <a:rPr lang="ru-KZ" dirty="0">
                <a:solidFill>
                  <a:schemeClr val="tx1"/>
                </a:solidFill>
              </a:rPr>
              <a:t> SQL-запроса отличается от его синтаксического порядка:</a:t>
            </a:r>
          </a:p>
          <a:p>
            <a:pPr lvl="0"/>
            <a:r>
              <a:rPr lang="ru-KZ" b="1" dirty="0">
                <a:solidFill>
                  <a:schemeClr val="tx1"/>
                </a:solidFill>
              </a:rPr>
              <a:t>FROM + JOIN</a:t>
            </a:r>
          </a:p>
          <a:p>
            <a:pPr lvl="0"/>
            <a:r>
              <a:rPr lang="ru-KZ" b="1" dirty="0">
                <a:solidFill>
                  <a:schemeClr val="tx1"/>
                </a:solidFill>
              </a:rPr>
              <a:t>WHERE</a:t>
            </a:r>
          </a:p>
          <a:p>
            <a:pPr lvl="0"/>
            <a:r>
              <a:rPr lang="ru-KZ" b="1" dirty="0">
                <a:solidFill>
                  <a:schemeClr val="tx1"/>
                </a:solidFill>
              </a:rPr>
              <a:t>GROUP BY</a:t>
            </a:r>
          </a:p>
          <a:p>
            <a:pPr lvl="0"/>
            <a:r>
              <a:rPr lang="ru-KZ" b="1" dirty="0">
                <a:solidFill>
                  <a:schemeClr val="tx1"/>
                </a:solidFill>
              </a:rPr>
              <a:t>HAVING</a:t>
            </a:r>
          </a:p>
          <a:p>
            <a:pPr lvl="0"/>
            <a:r>
              <a:rPr lang="ru-KZ" b="1" dirty="0">
                <a:solidFill>
                  <a:schemeClr val="tx1"/>
                </a:solidFill>
              </a:rPr>
              <a:t>SELECT</a:t>
            </a:r>
          </a:p>
          <a:p>
            <a:pPr lvl="0"/>
            <a:r>
              <a:rPr lang="ru-KZ" b="1" dirty="0">
                <a:solidFill>
                  <a:schemeClr val="tx1"/>
                </a:solidFill>
              </a:rPr>
              <a:t>ORDER BY</a:t>
            </a:r>
          </a:p>
          <a:p>
            <a:pPr lvl="0"/>
            <a:r>
              <a:rPr lang="ru-KZ" b="1" dirty="0">
                <a:solidFill>
                  <a:schemeClr val="tx1"/>
                </a:solidFill>
              </a:rPr>
              <a:t>LIMIT</a:t>
            </a:r>
          </a:p>
          <a:p>
            <a:endParaRPr lang="ru-KZ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96097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FDE6B89-9484-4E50-8387-C55E031D85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0889" y="1361923"/>
            <a:ext cx="8316685" cy="739020"/>
          </a:xfrm>
        </p:spPr>
        <p:txBody>
          <a:bodyPr>
            <a:normAutofit fontScale="90000"/>
          </a:bodyPr>
          <a:lstStyle/>
          <a:p>
            <a:pPr algn="ctr"/>
            <a:r>
              <a:rPr lang="ru-KZ" dirty="0"/>
              <a:t>Выборка данных из одной таблицы</a:t>
            </a:r>
            <a:endParaRPr lang="en-US" sz="2800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0EB58E2-A9A0-481A-8B5B-381B836CE40B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304800" y="2100944"/>
            <a:ext cx="7630885" cy="3668468"/>
          </a:xfrm>
        </p:spPr>
        <p:txBody>
          <a:bodyPr>
            <a:normAutofit/>
          </a:bodyPr>
          <a:lstStyle/>
          <a:p>
            <a:pPr algn="just"/>
            <a:r>
              <a:rPr lang="ru-RU" dirty="0">
                <a:solidFill>
                  <a:schemeClr val="tx1"/>
                </a:solidFill>
              </a:rPr>
              <a:t>	</a:t>
            </a:r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CF8C2C5-F497-9BE8-9966-1A34979231BC}"/>
              </a:ext>
            </a:extLst>
          </p:cNvPr>
          <p:cNvSpPr txBox="1"/>
          <p:nvPr/>
        </p:nvSpPr>
        <p:spPr>
          <a:xfrm>
            <a:off x="449037" y="2274838"/>
            <a:ext cx="7486648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dirty="0"/>
              <a:t>Основы оператора SELECT</a:t>
            </a:r>
          </a:p>
          <a:p>
            <a:endParaRPr lang="ru-RU" sz="2400" dirty="0"/>
          </a:p>
          <a:p>
            <a:r>
              <a:rPr lang="ru-RU" sz="2400" dirty="0"/>
              <a:t>Команда SELECT является центральной в SQL и реализует проекцию и выборку — две основные операции реляционной алгебры.</a:t>
            </a:r>
          </a:p>
          <a:p>
            <a:r>
              <a:rPr lang="ru-RU" sz="2400" dirty="0"/>
              <a:t>•	Проекция (π) — выбор нужных столбцов.</a:t>
            </a:r>
          </a:p>
          <a:p>
            <a:r>
              <a:rPr lang="ru-RU" sz="2400" dirty="0"/>
              <a:t>•	Выборка (σ) — фильтрация строк по условию.</a:t>
            </a:r>
          </a:p>
        </p:txBody>
      </p:sp>
    </p:spTree>
    <p:extLst>
      <p:ext uri="{BB962C8B-B14F-4D97-AF65-F5344CB8AC3E}">
        <p14:creationId xmlns:p14="http://schemas.microsoft.com/office/powerpoint/2010/main" val="33182995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AD3192-D337-8C2E-FAAC-9B46B5DFBD21}"/>
              </a:ext>
            </a:extLst>
          </p:cNvPr>
          <p:cNvSpPr>
            <a:spLocks noGrp="1"/>
          </p:cNvSpPr>
          <p:nvPr>
            <p:ph sz="quarter" idx="16"/>
          </p:nvPr>
        </p:nvSpPr>
        <p:spPr>
          <a:xfrm>
            <a:off x="4201887" y="1404257"/>
            <a:ext cx="7140362" cy="3776672"/>
          </a:xfrm>
        </p:spPr>
        <p:txBody>
          <a:bodyPr>
            <a:normAutofit fontScale="92500" lnSpcReduction="10000"/>
          </a:bodyPr>
          <a:lstStyle/>
          <a:p>
            <a:r>
              <a:rPr lang="ru-KZ" sz="2000" dirty="0"/>
              <a:t>SELECT [DISTINCT] столбцы</a:t>
            </a:r>
          </a:p>
          <a:p>
            <a:r>
              <a:rPr lang="ru-KZ" sz="2000" dirty="0"/>
              <a:t>FROM </a:t>
            </a:r>
            <a:r>
              <a:rPr lang="ru-KZ" sz="2000" dirty="0" err="1"/>
              <a:t>имя_таблицы</a:t>
            </a:r>
            <a:endParaRPr lang="ru-KZ" sz="2000" dirty="0"/>
          </a:p>
          <a:p>
            <a:r>
              <a:rPr lang="ru-KZ" sz="2000" dirty="0"/>
              <a:t>[WHERE условие]</a:t>
            </a:r>
          </a:p>
          <a:p>
            <a:r>
              <a:rPr lang="ru-KZ" sz="2000" dirty="0"/>
              <a:t>[GROUP BY столбец]</a:t>
            </a:r>
          </a:p>
          <a:p>
            <a:r>
              <a:rPr lang="ru-KZ" sz="2000" dirty="0"/>
              <a:t>[HAVING </a:t>
            </a:r>
            <a:r>
              <a:rPr lang="ru-KZ" sz="2000" dirty="0" err="1"/>
              <a:t>агрегатное_условие</a:t>
            </a:r>
            <a:r>
              <a:rPr lang="ru-KZ" sz="2000" dirty="0"/>
              <a:t>]</a:t>
            </a:r>
          </a:p>
          <a:p>
            <a:r>
              <a:rPr lang="ru-KZ" sz="2000" dirty="0"/>
              <a:t>[ORDER BY столбец [ASC|DESC]]</a:t>
            </a:r>
          </a:p>
          <a:p>
            <a:r>
              <a:rPr lang="ru-KZ" sz="2000" dirty="0"/>
              <a:t>[LIMIT число];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95E0769-6CB9-FE7F-4C36-8DE501F64BDB}"/>
              </a:ext>
            </a:extLst>
          </p:cNvPr>
          <p:cNvSpPr txBox="1"/>
          <p:nvPr/>
        </p:nvSpPr>
        <p:spPr>
          <a:xfrm>
            <a:off x="4702626" y="468480"/>
            <a:ext cx="61613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400" b="1" dirty="0"/>
              <a:t>Общая структура запроса:</a:t>
            </a:r>
            <a:endParaRPr lang="ru-KZ" sz="2400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B1CB9B5-FBE4-7649-4333-21EE89E5122F}"/>
              </a:ext>
            </a:extLst>
          </p:cNvPr>
          <p:cNvSpPr txBox="1"/>
          <p:nvPr/>
        </p:nvSpPr>
        <p:spPr>
          <a:xfrm>
            <a:off x="54431" y="2650999"/>
            <a:ext cx="3548741" cy="251165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DISTINCT устраняет дубликаты.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WHERE фильтрует строки до агрегации.</a:t>
            </a:r>
          </a:p>
          <a:p>
            <a:pPr marL="342900" lvl="0" indent="-342900">
              <a:lnSpc>
                <a:spcPct val="115000"/>
              </a:lnSpc>
              <a:spcAft>
                <a:spcPts val="800"/>
              </a:spcAft>
              <a:buSzPts val="1000"/>
              <a:buFont typeface="Symbol" panose="05050102010706020507" pitchFamily="18" charset="2"/>
              <a:buChar char=""/>
              <a:tabLst>
                <a:tab pos="457200" algn="l"/>
              </a:tabLst>
            </a:pPr>
            <a:r>
              <a:rPr lang="ru-KZ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ORDER BY выполняется последним, и не влияет на группы или фильтрацию.</a:t>
            </a:r>
          </a:p>
        </p:txBody>
      </p:sp>
    </p:spTree>
    <p:extLst>
      <p:ext uri="{BB962C8B-B14F-4D97-AF65-F5344CB8AC3E}">
        <p14:creationId xmlns:p14="http://schemas.microsoft.com/office/powerpoint/2010/main" val="40650571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>
            <a:extLst>
              <a:ext uri="{FF2B5EF4-FFF2-40B4-BE49-F238E27FC236}">
                <a16:creationId xmlns:a16="http://schemas.microsoft.com/office/drawing/2014/main" id="{0814B6A3-5F3E-4909-8ED5-87FE8249226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0343" y="1034477"/>
            <a:ext cx="9949543" cy="2614551"/>
          </a:xfrm>
        </p:spPr>
        <p:txBody>
          <a:bodyPr vert="horz" lIns="109728" tIns="109728" rIns="109728" bIns="91440" rtlCol="0" anchor="b">
            <a:normAutofit/>
          </a:bodyPr>
          <a:lstStyle/>
          <a:p>
            <a:r>
              <a:rPr lang="ru-RU" sz="3600" dirty="0"/>
              <a:t>Выборка из нескольких таблиц</a:t>
            </a:r>
            <a:endParaRPr lang="ru-KZ" sz="36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154937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:a16="http://schemas.microsoft.com/office/drawing/2014/main" id="{12528E9D-AEB5-7F6A-950D-04A2BD985A25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787399" y="1643744"/>
            <a:ext cx="6622819" cy="4125668"/>
          </a:xfrm>
        </p:spPr>
        <p:txBody>
          <a:bodyPr>
            <a:normAutofit/>
          </a:bodyPr>
          <a:lstStyle/>
          <a:p>
            <a:pPr algn="just"/>
            <a:r>
              <a:rPr lang="ru-KZ" dirty="0">
                <a:solidFill>
                  <a:schemeClr val="tx1"/>
                </a:solidFill>
              </a:rPr>
              <a:t>Реляционные базы данных проектируются в нормализованном виде, поэтому сущности часто распределены по нескольким таблицам. Для извлечения связанной информации применяется операция соединения (</a:t>
            </a:r>
            <a:r>
              <a:rPr lang="ru-KZ" b="1" dirty="0">
                <a:solidFill>
                  <a:schemeClr val="tx1"/>
                </a:solidFill>
              </a:rPr>
              <a:t>JOIN</a:t>
            </a:r>
            <a:r>
              <a:rPr lang="ru-KZ" dirty="0">
                <a:solidFill>
                  <a:schemeClr val="tx1"/>
                </a:solidFill>
              </a:rPr>
              <a:t>).</a:t>
            </a:r>
          </a:p>
          <a:p>
            <a:endParaRPr lang="ru-KZ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3C3557-FF1A-BAA4-71D3-222613370F5F}"/>
              </a:ext>
            </a:extLst>
          </p:cNvPr>
          <p:cNvSpPr txBox="1"/>
          <p:nvPr/>
        </p:nvSpPr>
        <p:spPr>
          <a:xfrm>
            <a:off x="500744" y="468480"/>
            <a:ext cx="6161314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400" b="1" dirty="0"/>
              <a:t>Общая структура запроса:</a:t>
            </a:r>
            <a:endParaRPr lang="ru-KZ" sz="2400" dirty="0"/>
          </a:p>
        </p:txBody>
      </p:sp>
    </p:spTree>
    <p:extLst>
      <p:ext uri="{BB962C8B-B14F-4D97-AF65-F5344CB8AC3E}">
        <p14:creationId xmlns:p14="http://schemas.microsoft.com/office/powerpoint/2010/main" val="42254834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1191CC7-9CF2-71F0-1AD4-791EA9CBAD97}"/>
              </a:ext>
            </a:extLst>
          </p:cNvPr>
          <p:cNvSpPr>
            <a:spLocks noGrp="1"/>
          </p:cNvSpPr>
          <p:nvPr>
            <p:ph sz="quarter" idx="14"/>
          </p:nvPr>
        </p:nvSpPr>
        <p:spPr>
          <a:xfrm>
            <a:off x="1164772" y="462243"/>
            <a:ext cx="4060372" cy="3866324"/>
          </a:xfrm>
        </p:spPr>
        <p:txBody>
          <a:bodyPr>
            <a:normAutofit fontScale="85000" lnSpcReduction="10000"/>
          </a:bodyPr>
          <a:lstStyle/>
          <a:p>
            <a:r>
              <a:rPr lang="ru-KZ" b="1" dirty="0">
                <a:solidFill>
                  <a:schemeClr val="tx1"/>
                </a:solidFill>
              </a:rPr>
              <a:t>Теория соединений</a:t>
            </a:r>
            <a:endParaRPr lang="ru-KZ" dirty="0">
              <a:solidFill>
                <a:schemeClr val="tx1"/>
              </a:solidFill>
            </a:endParaRPr>
          </a:p>
          <a:p>
            <a:pPr algn="just"/>
            <a:r>
              <a:rPr lang="ru-KZ" dirty="0">
                <a:solidFill>
                  <a:schemeClr val="tx1"/>
                </a:solidFill>
              </a:rPr>
              <a:t>Согласно реляционной алгебре (C. J. </a:t>
            </a:r>
            <a:r>
              <a:rPr lang="ru-KZ" dirty="0" err="1">
                <a:solidFill>
                  <a:schemeClr val="tx1"/>
                </a:solidFill>
              </a:rPr>
              <a:t>Date</a:t>
            </a:r>
            <a:r>
              <a:rPr lang="ru-KZ" dirty="0">
                <a:solidFill>
                  <a:schemeClr val="tx1"/>
                </a:solidFill>
              </a:rPr>
              <a:t>), операция соединения — это форма декартова произведения с последующим отбором нужных строк.</a:t>
            </a:r>
          </a:p>
          <a:p>
            <a:pPr algn="just"/>
            <a:r>
              <a:rPr lang="ru-KZ" dirty="0">
                <a:solidFill>
                  <a:schemeClr val="tx1"/>
                </a:solidFill>
              </a:rPr>
              <a:t>Внешний ключ обеспечивает логическую связь между таблицами: он указывает на первичный ключ другой таблицы.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6" name="Таблица 5">
            <a:extLst>
              <a:ext uri="{FF2B5EF4-FFF2-40B4-BE49-F238E27FC236}">
                <a16:creationId xmlns:a16="http://schemas.microsoft.com/office/drawing/2014/main" id="{968946B6-01A6-D894-8CA5-E84BEA5E0DCE}"/>
              </a:ext>
            </a:extLst>
          </p:cNvPr>
          <p:cNvGraphicFramePr>
            <a:graphicFrameLocks noGrp="1"/>
          </p:cNvGraphicFramePr>
          <p:nvPr>
            <p:ph type="tbl" sz="quarter" idx="15"/>
            <p:extLst>
              <p:ext uri="{D42A27DB-BD31-4B8C-83A1-F6EECF244321}">
                <p14:modId xmlns:p14="http://schemas.microsoft.com/office/powerpoint/2010/main" val="3144228552"/>
              </p:ext>
            </p:extLst>
          </p:nvPr>
        </p:nvGraphicFramePr>
        <p:xfrm>
          <a:off x="5584369" y="950976"/>
          <a:ext cx="6335488" cy="3377591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056112">
                  <a:extLst>
                    <a:ext uri="{9D8B030D-6E8A-4147-A177-3AD203B41FA5}">
                      <a16:colId xmlns:a16="http://schemas.microsoft.com/office/drawing/2014/main" val="2575604840"/>
                    </a:ext>
                  </a:extLst>
                </a:gridCol>
                <a:gridCol w="2639688">
                  <a:extLst>
                    <a:ext uri="{9D8B030D-6E8A-4147-A177-3AD203B41FA5}">
                      <a16:colId xmlns:a16="http://schemas.microsoft.com/office/drawing/2014/main" val="3061370531"/>
                    </a:ext>
                  </a:extLst>
                </a:gridCol>
                <a:gridCol w="2639688">
                  <a:extLst>
                    <a:ext uri="{9D8B030D-6E8A-4147-A177-3AD203B41FA5}">
                      <a16:colId xmlns:a16="http://schemas.microsoft.com/office/drawing/2014/main" val="2774563479"/>
                    </a:ext>
                  </a:extLst>
                </a:gridCol>
              </a:tblGrid>
              <a:tr h="56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JOIN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Формальное имя (алгебра)</a:t>
                      </a:r>
                      <a:endParaRPr lang="ru-K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556625341"/>
                  </a:ext>
                </a:extLst>
              </a:tr>
              <a:tr h="71393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INNER JOIN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θ-соединение (theta join)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Строки обеих таблиц, удовлетворяющие условию соединения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2550621062"/>
                  </a:ext>
                </a:extLst>
              </a:tr>
              <a:tr h="6489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LEFT JOIN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внешнее левое соединение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Все строки левой таблицы + совпадения из правой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1475238952"/>
                  </a:ext>
                </a:extLst>
              </a:tr>
              <a:tr h="64897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RIGHT JOIN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внешнее правое соединение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Все строки правой таблицы + совпадения из левой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097894443"/>
                  </a:ext>
                </a:extLst>
              </a:tr>
              <a:tr h="5606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FULL JOIN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полное внешнее соединение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Все строки обеих таблиц</a:t>
                      </a: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4101869321"/>
                  </a:ext>
                </a:extLst>
              </a:tr>
              <a:tr h="24440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JOIN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Формальное имя (алгебра)</a:t>
                      </a:r>
                      <a:endParaRPr lang="ru-KZ" sz="1200" kern="10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ru-KZ" sz="1200" b="1" kern="100" dirty="0">
                          <a:effectLst/>
                          <a:latin typeface="Aptos" panose="020B0004020202020204" pitchFamily="34" charset="0"/>
                          <a:ea typeface="Aptos" panose="020B0004020202020204" pitchFamily="34" charset="0"/>
                          <a:cs typeface="Times New Roman" panose="02020603050405020304" pitchFamily="18" charset="0"/>
                        </a:rPr>
                        <a:t>Описание</a:t>
                      </a:r>
                      <a:endParaRPr lang="ru-KZ" sz="1200" kern="100" dirty="0">
                        <a:effectLst/>
                        <a:latin typeface="Aptos" panose="020B0004020202020204" pitchFamily="34" charset="0"/>
                        <a:ea typeface="Aptos" panose="020B000402020202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9525" marR="9525" marT="9525" marB="9525" anchor="ctr"/>
                </a:tc>
                <a:extLst>
                  <a:ext uri="{0D108BD9-81ED-4DB2-BD59-A6C34878D82A}">
                    <a16:rowId xmlns:a16="http://schemas.microsoft.com/office/drawing/2014/main" val="34829633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99007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9CED38E-CEE0-7688-6C98-CBA190ECB3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Примеры </a:t>
            </a:r>
            <a:r>
              <a:rPr lang="en-US" dirty="0"/>
              <a:t>JOIN</a:t>
            </a:r>
            <a:br>
              <a:rPr lang="ru-KZ" dirty="0"/>
            </a:br>
            <a:endParaRPr lang="ru-KZ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B78FB5-8783-1261-7623-FD525942666C}"/>
              </a:ext>
            </a:extLst>
          </p:cNvPr>
          <p:cNvSpPr>
            <a:spLocks noGrp="1"/>
          </p:cNvSpPr>
          <p:nvPr>
            <p:ph sz="quarter" idx="18"/>
          </p:nvPr>
        </p:nvSpPr>
        <p:spPr>
          <a:xfrm>
            <a:off x="1081525" y="2820147"/>
            <a:ext cx="4869125" cy="3718557"/>
          </a:xfrm>
        </p:spPr>
        <p:txBody>
          <a:bodyPr>
            <a:normAutofit fontScale="92500"/>
          </a:bodyPr>
          <a:lstStyle/>
          <a:p>
            <a:r>
              <a:rPr lang="ru-KZ" b="1" dirty="0"/>
              <a:t>Пример (INNER JOIN):</a:t>
            </a:r>
            <a:endParaRPr lang="ru-KZ" dirty="0"/>
          </a:p>
          <a:p>
            <a:r>
              <a:rPr lang="ru-KZ" dirty="0"/>
              <a:t>SELECT С.ФИО, </a:t>
            </a:r>
            <a:r>
              <a:rPr lang="ru-KZ" dirty="0" err="1"/>
              <a:t>О.Название</a:t>
            </a:r>
            <a:endParaRPr lang="ru-KZ" dirty="0"/>
          </a:p>
          <a:p>
            <a:r>
              <a:rPr lang="ru-KZ" dirty="0"/>
              <a:t>FROM Сотрудники С</a:t>
            </a:r>
          </a:p>
          <a:p>
            <a:r>
              <a:rPr lang="ru-KZ" dirty="0"/>
              <a:t>JOIN Отделы О ON </a:t>
            </a:r>
            <a:r>
              <a:rPr lang="ru-KZ" dirty="0" err="1"/>
              <a:t>С.Отдел_ID</a:t>
            </a:r>
            <a:r>
              <a:rPr lang="ru-KZ" dirty="0"/>
              <a:t> = </a:t>
            </a:r>
            <a:r>
              <a:rPr lang="ru-KZ" dirty="0" err="1"/>
              <a:t>О.Отдел_ID</a:t>
            </a:r>
            <a:r>
              <a:rPr lang="ru-KZ" dirty="0"/>
              <a:t>;</a:t>
            </a:r>
          </a:p>
          <a:p>
            <a:r>
              <a:rPr lang="ru-KZ" dirty="0"/>
              <a:t>Здесь </a:t>
            </a:r>
            <a:r>
              <a:rPr lang="ru-KZ" dirty="0" err="1"/>
              <a:t>Сотрудники.Отдел_ID</a:t>
            </a:r>
            <a:r>
              <a:rPr lang="ru-KZ" dirty="0"/>
              <a:t> — </a:t>
            </a:r>
            <a:r>
              <a:rPr lang="ru-KZ" b="1" dirty="0"/>
              <a:t>внешний ключ</a:t>
            </a:r>
            <a:r>
              <a:rPr lang="ru-KZ" dirty="0"/>
              <a:t>, а </a:t>
            </a:r>
            <a:r>
              <a:rPr lang="ru-KZ" dirty="0" err="1"/>
              <a:t>Отделы.Отдел_ID</a:t>
            </a:r>
            <a:r>
              <a:rPr lang="ru-KZ" dirty="0"/>
              <a:t> — </a:t>
            </a:r>
            <a:r>
              <a:rPr lang="ru-KZ" b="1" dirty="0"/>
              <a:t>первичный ключ</a:t>
            </a:r>
            <a:r>
              <a:rPr lang="ru-KZ" dirty="0"/>
              <a:t>.</a:t>
            </a:r>
          </a:p>
          <a:p>
            <a:pPr algn="just"/>
            <a:endParaRPr lang="ru-KZ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758728A0-5279-F3EC-9DB7-1A8FF824D97E}"/>
              </a:ext>
            </a:extLst>
          </p:cNvPr>
          <p:cNvSpPr txBox="1"/>
          <p:nvPr/>
        </p:nvSpPr>
        <p:spPr>
          <a:xfrm>
            <a:off x="7511143" y="2792174"/>
            <a:ext cx="4640523" cy="266996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sz="2000" b="1" dirty="0"/>
              <a:t>Множественная сортировка: сначала по отделу, затем по фамилии:</a:t>
            </a:r>
          </a:p>
          <a:p>
            <a:endParaRPr lang="ru-RU" sz="2000" dirty="0"/>
          </a:p>
          <a:p>
            <a:pPr>
              <a:lnSpc>
                <a:spcPct val="150000"/>
              </a:lnSpc>
            </a:pPr>
            <a:r>
              <a:rPr lang="ru-KZ" sz="2000" dirty="0"/>
              <a:t>SELECT Отдел, ФИО</a:t>
            </a:r>
          </a:p>
          <a:p>
            <a:pPr>
              <a:lnSpc>
                <a:spcPct val="150000"/>
              </a:lnSpc>
            </a:pPr>
            <a:r>
              <a:rPr lang="ru-KZ" sz="2000" dirty="0"/>
              <a:t>FROM Сотрудники</a:t>
            </a:r>
          </a:p>
          <a:p>
            <a:pPr>
              <a:lnSpc>
                <a:spcPct val="150000"/>
              </a:lnSpc>
            </a:pPr>
            <a:r>
              <a:rPr lang="ru-KZ" sz="2000" dirty="0"/>
              <a:t>ORDER BY Отдел ASC, ФИО </a:t>
            </a:r>
            <a:r>
              <a:rPr lang="ru-KZ" sz="2000" dirty="0">
                <a:solidFill>
                  <a:srgbClr val="FF0000"/>
                </a:solidFill>
              </a:rPr>
              <a:t>ASC</a:t>
            </a:r>
            <a:r>
              <a:rPr lang="ru-KZ" sz="2000" dirty="0"/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40098366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0C2A80C-3873-E53D-9AAD-6412A49B54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KZ" dirty="0"/>
              <a:t>FULL OUTER JOIN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553E1B46-5041-6B8A-E061-4A4885A80CE7}"/>
              </a:ext>
            </a:extLst>
          </p:cNvPr>
          <p:cNvGraphicFramePr>
            <a:graphicFrameLocks noGrp="1"/>
          </p:cNvGraphicFramePr>
          <p:nvPr>
            <p:ph sz="quarter" idx="18"/>
            <p:extLst>
              <p:ext uri="{D42A27DB-BD31-4B8C-83A1-F6EECF244321}">
                <p14:modId xmlns:p14="http://schemas.microsoft.com/office/powerpoint/2010/main" val="3134480602"/>
              </p:ext>
            </p:extLst>
          </p:nvPr>
        </p:nvGraphicFramePr>
        <p:xfrm>
          <a:off x="1106889" y="2618784"/>
          <a:ext cx="6172200" cy="1463040"/>
        </p:xfrm>
        <a:graphic>
          <a:graphicData uri="http://schemas.openxmlformats.org/drawingml/2006/table">
            <a:tbl>
              <a:tblPr/>
              <a:tblGrid>
                <a:gridCol w="2057400">
                  <a:extLst>
                    <a:ext uri="{9D8B030D-6E8A-4147-A177-3AD203B41FA5}">
                      <a16:colId xmlns:a16="http://schemas.microsoft.com/office/drawing/2014/main" val="3070814478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650045096"/>
                    </a:ext>
                  </a:extLst>
                </a:gridCol>
                <a:gridCol w="2057400">
                  <a:extLst>
                    <a:ext uri="{9D8B030D-6E8A-4147-A177-3AD203B41FA5}">
                      <a16:colId xmlns:a16="http://schemas.microsoft.com/office/drawing/2014/main" val="23320984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US" dirty="0"/>
                        <a:t>id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имя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отдел_</a:t>
                      </a:r>
                      <a:r>
                        <a:rPr lang="en-US"/>
                        <a:t>id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4991917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KZ"/>
                        <a:t>1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Айгүл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KZ"/>
                        <a:t>10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144179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KZ"/>
                        <a:t>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Нурбол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KZ" dirty="0"/>
                        <a:t>20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032520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KZ"/>
                        <a:t>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Алихан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KZ" dirty="0"/>
                        <a:t>30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22214384"/>
                  </a:ext>
                </a:extLst>
              </a:tr>
            </a:tbl>
          </a:graphicData>
        </a:graphic>
      </p:graphicFrame>
      <p:graphicFrame>
        <p:nvGraphicFramePr>
          <p:cNvPr id="11" name="Объект 10">
            <a:extLst>
              <a:ext uri="{FF2B5EF4-FFF2-40B4-BE49-F238E27FC236}">
                <a16:creationId xmlns:a16="http://schemas.microsoft.com/office/drawing/2014/main" id="{B777CBBA-0532-0217-2C93-2DD2EB6288A9}"/>
              </a:ext>
            </a:extLst>
          </p:cNvPr>
          <p:cNvGraphicFramePr>
            <a:graphicFrameLocks noGrp="1"/>
          </p:cNvGraphicFramePr>
          <p:nvPr>
            <p:ph sz="quarter" idx="17"/>
            <p:extLst>
              <p:ext uri="{D42A27DB-BD31-4B8C-83A1-F6EECF244321}">
                <p14:modId xmlns:p14="http://schemas.microsoft.com/office/powerpoint/2010/main" val="3845312366"/>
              </p:ext>
            </p:extLst>
          </p:nvPr>
        </p:nvGraphicFramePr>
        <p:xfrm>
          <a:off x="1295256" y="4745938"/>
          <a:ext cx="4536832" cy="1376084"/>
        </p:xfrm>
        <a:graphic>
          <a:graphicData uri="http://schemas.openxmlformats.org/drawingml/2006/table">
            <a:tbl>
              <a:tblPr/>
              <a:tblGrid>
                <a:gridCol w="2268416">
                  <a:extLst>
                    <a:ext uri="{9D8B030D-6E8A-4147-A177-3AD203B41FA5}">
                      <a16:colId xmlns:a16="http://schemas.microsoft.com/office/drawing/2014/main" val="1478240344"/>
                    </a:ext>
                  </a:extLst>
                </a:gridCol>
                <a:gridCol w="2268416">
                  <a:extLst>
                    <a:ext uri="{9D8B030D-6E8A-4147-A177-3AD203B41FA5}">
                      <a16:colId xmlns:a16="http://schemas.microsoft.com/office/drawing/2014/main" val="2563746591"/>
                    </a:ext>
                  </a:extLst>
                </a:gridCol>
              </a:tblGrid>
              <a:tr h="344021">
                <a:tc>
                  <a:txBody>
                    <a:bodyPr/>
                    <a:lstStyle/>
                    <a:p>
                      <a:r>
                        <a:rPr lang="en-US" sz="1000"/>
                        <a:t>id</a:t>
                      </a:r>
                    </a:p>
                  </a:txBody>
                  <a:tcPr marL="52188" marR="52188" marT="26094" marB="260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000"/>
                        <a:t>название</a:t>
                      </a:r>
                    </a:p>
                  </a:txBody>
                  <a:tcPr marL="52188" marR="52188" marT="26094" marB="260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2050135"/>
                  </a:ext>
                </a:extLst>
              </a:tr>
              <a:tr h="344021">
                <a:tc>
                  <a:txBody>
                    <a:bodyPr/>
                    <a:lstStyle/>
                    <a:p>
                      <a:r>
                        <a:rPr lang="ru-KZ" sz="1000"/>
                        <a:t>10</a:t>
                      </a:r>
                    </a:p>
                  </a:txBody>
                  <a:tcPr marL="52188" marR="52188" marT="26094" marB="260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/>
                        <a:t>IT</a:t>
                      </a:r>
                    </a:p>
                  </a:txBody>
                  <a:tcPr marL="52188" marR="52188" marT="26094" marB="260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00350666"/>
                  </a:ext>
                </a:extLst>
              </a:tr>
              <a:tr h="344021">
                <a:tc>
                  <a:txBody>
                    <a:bodyPr/>
                    <a:lstStyle/>
                    <a:p>
                      <a:r>
                        <a:rPr lang="ru-KZ" sz="1000"/>
                        <a:t>20</a:t>
                      </a:r>
                    </a:p>
                  </a:txBody>
                  <a:tcPr marL="52188" marR="52188" marT="26094" marB="260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000"/>
                        <a:t>Финансы</a:t>
                      </a:r>
                    </a:p>
                  </a:txBody>
                  <a:tcPr marL="52188" marR="52188" marT="26094" marB="260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5820162"/>
                  </a:ext>
                </a:extLst>
              </a:tr>
              <a:tr h="344021">
                <a:tc>
                  <a:txBody>
                    <a:bodyPr/>
                    <a:lstStyle/>
                    <a:p>
                      <a:r>
                        <a:rPr lang="ru-KZ" sz="1000" dirty="0"/>
                        <a:t>40</a:t>
                      </a:r>
                    </a:p>
                  </a:txBody>
                  <a:tcPr marL="52188" marR="52188" marT="26094" marB="260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sz="1000" dirty="0"/>
                        <a:t>Маркетинг</a:t>
                      </a:r>
                    </a:p>
                  </a:txBody>
                  <a:tcPr marL="52188" marR="52188" marT="26094" marB="26094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15421255"/>
                  </a:ext>
                </a:extLst>
              </a:tr>
            </a:tbl>
          </a:graphicData>
        </a:graphic>
      </p:graphicFrame>
      <p:sp>
        <p:nvSpPr>
          <p:cNvPr id="6" name="Rectangle 1">
            <a:extLst>
              <a:ext uri="{FF2B5EF4-FFF2-40B4-BE49-F238E27FC236}">
                <a16:creationId xmlns:a16="http://schemas.microsoft.com/office/drawing/2014/main" id="{5E522AC5-7E9A-3F30-9BA4-2570F3B15976}"/>
              </a:ext>
            </a:extLst>
          </p:cNvPr>
          <p:cNvSpPr>
            <a:spLocks noChangeArrowheads="1"/>
          </p:cNvSpPr>
          <p:nvPr/>
        </p:nvSpPr>
        <p:spPr bwMode="auto">
          <a:xfrm>
            <a:off x="-570305" y="-1099458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9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Таблица: </a:t>
            </a:r>
            <a:r>
              <a:rPr kumimoji="0" lang="ru-KZ" altLang="ru-KZ" sz="1000" b="1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Сотрудники</a:t>
            </a:r>
            <a:endParaRPr kumimoji="0" lang="ru-KZ" altLang="ru-KZ" sz="900" b="1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2" name="Rectangle 4">
            <a:extLst>
              <a:ext uri="{FF2B5EF4-FFF2-40B4-BE49-F238E27FC236}">
                <a16:creationId xmlns:a16="http://schemas.microsoft.com/office/drawing/2014/main" id="{A2159B92-93DD-EE6D-5A8B-DB0AD9041D57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15487" y="2178138"/>
            <a:ext cx="311542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Таблица: </a:t>
            </a:r>
            <a:r>
              <a:rPr lang="ru-RU" altLang="ru-KZ" sz="2000" b="1" dirty="0">
                <a:latin typeface="Arial Unicode MS"/>
              </a:rPr>
              <a:t>Сотрудники</a:t>
            </a:r>
            <a:endParaRPr kumimoji="0" lang="ru-KZ" altLang="ru-KZ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7779257D-ACE3-CA97-9268-17DB498D283D}"/>
              </a:ext>
            </a:extLst>
          </p:cNvPr>
          <p:cNvSpPr txBox="1"/>
          <p:nvPr/>
        </p:nvSpPr>
        <p:spPr>
          <a:xfrm>
            <a:off x="7253855" y="2349332"/>
            <a:ext cx="4644496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KZ" i="1" dirty="0"/>
              <a:t>SELECT имя, название</a:t>
            </a:r>
          </a:p>
          <a:p>
            <a:r>
              <a:rPr lang="ru-KZ" i="1" dirty="0"/>
              <a:t>FROM Сотрудники</a:t>
            </a:r>
          </a:p>
          <a:p>
            <a:r>
              <a:rPr lang="ru-KZ" i="1" dirty="0"/>
              <a:t>FULL OUTER JOIN Отделы</a:t>
            </a:r>
          </a:p>
          <a:p>
            <a:r>
              <a:rPr lang="ru-KZ" i="1" dirty="0"/>
              <a:t>ON </a:t>
            </a:r>
            <a:r>
              <a:rPr lang="ru-KZ" i="1" dirty="0" err="1"/>
              <a:t>Сотрудники.отдел_id</a:t>
            </a:r>
            <a:r>
              <a:rPr lang="ru-KZ" i="1" dirty="0"/>
              <a:t> = Отделы.id;</a:t>
            </a:r>
          </a:p>
        </p:txBody>
      </p:sp>
      <p:sp>
        <p:nvSpPr>
          <p:cNvPr id="15" name="Rectangle 4">
            <a:extLst>
              <a:ext uri="{FF2B5EF4-FFF2-40B4-BE49-F238E27FC236}">
                <a16:creationId xmlns:a16="http://schemas.microsoft.com/office/drawing/2014/main" id="{CF758C5C-BC74-DCE7-0002-0DE271FC51C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67887" y="4181640"/>
            <a:ext cx="3115422" cy="7078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Таблица: 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 Unicode MS"/>
              </a:rPr>
              <a:t>Отделы</a:t>
            </a:r>
            <a:endParaRPr kumimoji="0" lang="ru-KZ" altLang="ru-KZ" sz="20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16" name="Таблица 15">
            <a:extLst>
              <a:ext uri="{FF2B5EF4-FFF2-40B4-BE49-F238E27FC236}">
                <a16:creationId xmlns:a16="http://schemas.microsoft.com/office/drawing/2014/main" id="{AF3A8A49-995B-6DAB-07FA-15BE497158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16020274"/>
              </p:ext>
            </p:extLst>
          </p:nvPr>
        </p:nvGraphicFramePr>
        <p:xfrm>
          <a:off x="5376863" y="4463313"/>
          <a:ext cx="6172200" cy="1828800"/>
        </p:xfrm>
        <a:graphic>
          <a:graphicData uri="http://schemas.openxmlformats.org/drawingml/2006/table">
            <a:tbl>
              <a:tblPr/>
              <a:tblGrid>
                <a:gridCol w="3086100">
                  <a:extLst>
                    <a:ext uri="{9D8B030D-6E8A-4147-A177-3AD203B41FA5}">
                      <a16:colId xmlns:a16="http://schemas.microsoft.com/office/drawing/2014/main" val="3337495329"/>
                    </a:ext>
                  </a:extLst>
                </a:gridCol>
                <a:gridCol w="3086100">
                  <a:extLst>
                    <a:ext uri="{9D8B030D-6E8A-4147-A177-3AD203B41FA5}">
                      <a16:colId xmlns:a16="http://schemas.microsoft.com/office/drawing/2014/main" val="2011712965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ru-RU"/>
                        <a:t>имя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название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72323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Айгүл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IT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993712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/>
                        <a:t>Нурбол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/>
                        <a:t>Финансы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6979817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ru-RU" dirty="0"/>
                        <a:t>Алихан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/>
                        <a:t>NULL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16879951"/>
                  </a:ext>
                </a:extLst>
              </a:tr>
              <a:tr h="0">
                <a:tc>
                  <a:txBody>
                    <a:bodyPr/>
                    <a:lstStyle/>
                    <a:p>
                      <a:r>
                        <a:rPr lang="en-US"/>
                        <a:t>NULL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Маркетинг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98680022"/>
                  </a:ext>
                </a:extLst>
              </a:tr>
            </a:tbl>
          </a:graphicData>
        </a:graphic>
      </p:graphicFrame>
      <p:sp>
        <p:nvSpPr>
          <p:cNvPr id="17" name="Rectangle 4">
            <a:extLst>
              <a:ext uri="{FF2B5EF4-FFF2-40B4-BE49-F238E27FC236}">
                <a16:creationId xmlns:a16="http://schemas.microsoft.com/office/drawing/2014/main" id="{1D85CA66-ACBF-E04B-27F2-50F4DBC67049}"/>
              </a:ext>
            </a:extLst>
          </p:cNvPr>
          <p:cNvSpPr>
            <a:spLocks noChangeArrowheads="1"/>
          </p:cNvSpPr>
          <p:nvPr/>
        </p:nvSpPr>
        <p:spPr bwMode="auto">
          <a:xfrm>
            <a:off x="5332258" y="4086486"/>
            <a:ext cx="681513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ru-RU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Возвращает т</a:t>
            </a:r>
            <a:r>
              <a:rPr kumimoji="0" lang="ru-KZ" altLang="ru-KZ" sz="2000" b="1" i="0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аблиц</a:t>
            </a:r>
            <a:r>
              <a:rPr kumimoji="0" lang="ru-RU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у</a:t>
            </a:r>
            <a:r>
              <a:rPr kumimoji="0" lang="ru-KZ" altLang="ru-KZ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ru-RU" sz="2000" dirty="0"/>
              <a:t>все строки из обеих таблиц</a:t>
            </a:r>
            <a:endParaRPr kumimoji="0" lang="ru-KZ" altLang="ru-KZ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218199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08A009-532C-39BB-FBAA-52AC14CEAFC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sz="4000" dirty="0"/>
              <a:t>Агрегатные функции в </a:t>
            </a:r>
            <a:r>
              <a:rPr lang="en-US" sz="4000" dirty="0"/>
              <a:t>SQL</a:t>
            </a:r>
            <a:endParaRPr lang="ru-KZ" sz="4000" dirty="0"/>
          </a:p>
        </p:txBody>
      </p:sp>
    </p:spTree>
    <p:extLst>
      <p:ext uri="{BB962C8B-B14F-4D97-AF65-F5344CB8AC3E}">
        <p14:creationId xmlns:p14="http://schemas.microsoft.com/office/powerpoint/2010/main" val="65486457"/>
      </p:ext>
    </p:extLst>
  </p:cSld>
  <p:clrMapOvr>
    <a:masterClrMapping/>
  </p:clrMapOvr>
</p:sld>
</file>

<file path=ppt/theme/theme1.xml><?xml version="1.0" encoding="utf-8"?>
<a:theme xmlns:a="http://schemas.openxmlformats.org/drawingml/2006/main" name="ShojiVTI">
  <a:themeElements>
    <a:clrScheme name="Shoji">
      <a:dk1>
        <a:sysClr val="windowText" lastClr="000000"/>
      </a:dk1>
      <a:lt1>
        <a:sysClr val="window" lastClr="FFFFFF"/>
      </a:lt1>
      <a:dk2>
        <a:srgbClr val="595460"/>
      </a:dk2>
      <a:lt2>
        <a:srgbClr val="EBEDEB"/>
      </a:lt2>
      <a:accent1>
        <a:srgbClr val="97A7B8"/>
      </a:accent1>
      <a:accent2>
        <a:srgbClr val="A5B592"/>
      </a:accent2>
      <a:accent3>
        <a:srgbClr val="CED228"/>
      </a:accent3>
      <a:accent4>
        <a:srgbClr val="D1C499"/>
      </a:accent4>
      <a:accent5>
        <a:srgbClr val="BDB3B6"/>
      </a:accent5>
      <a:accent6>
        <a:srgbClr val="C5A98D"/>
      </a:accent6>
      <a:hlink>
        <a:srgbClr val="CC9900"/>
      </a:hlink>
      <a:folHlink>
        <a:srgbClr val="96A9A9"/>
      </a:folHlink>
    </a:clrScheme>
    <a:fontScheme name="Custom 7">
      <a:majorFont>
        <a:latin typeface="Meiryo"/>
        <a:ea typeface=""/>
        <a:cs typeface=""/>
      </a:majorFont>
      <a:minorFont>
        <a:latin typeface="Meiryo"/>
        <a:ea typeface=""/>
        <a:cs typeface=""/>
      </a:minorFont>
    </a:fontScheme>
    <a:fmtScheme name="Feathered">
      <a:fillStyleLst>
        <a:solidFill>
          <a:schemeClr val="phClr"/>
        </a:solidFill>
        <a:solidFill>
          <a:schemeClr val="phClr">
            <a:tint val="67000"/>
            <a:satMod val="105000"/>
          </a:schemeClr>
        </a:soli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0000"/>
                <a:satMod val="120000"/>
                <a:lumMod val="99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>
              <a:tint val="50000"/>
              <a:shade val="83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25400" dir="5400000" algn="ctr" rotWithShape="0">
              <a:srgbClr val="000000">
                <a:alpha val="20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hojiVTI" id="{00D0DDEB-E771-48E5-9E96-0647434F08B1}" vid="{9D22D596-7FD0-4F89-958C-AD79A094911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28" ma:contentTypeDescription="Create a new document." ma:contentTypeScope="" ma:versionID="60f5a4f2d2b0abadcf532d48ebf9cb71">
  <xsd:schema xmlns:xsd="http://www.w3.org/2001/XMLSchema" xmlns:xs="http://www.w3.org/2001/XMLSchema" xmlns:p="http://schemas.microsoft.com/office/2006/metadata/properties" xmlns:ns1="http://schemas.microsoft.com/sharepoint/v3" xmlns:ns2="71af3243-3dd4-4a8d-8c0d-dd76da1f02a5" xmlns:ns3="16c05727-aa75-4e4a-9b5f-8a80a1165891" xmlns:ns4="230e9df3-be65-4c73-a93b-d1236ebd677e" targetNamespace="http://schemas.microsoft.com/office/2006/metadata/properties" ma:root="true" ma:fieldsID="7dd78129e6a1811f84807ad11c651531" ns1:_="" ns2:_="" ns3:_="" ns4:_="">
    <xsd:import namespace="http://schemas.microsoft.com/sharepoint/v3"/>
    <xsd:import namespace="71af3243-3dd4-4a8d-8c0d-dd76da1f02a5"/>
    <xsd:import namespace="16c05727-aa75-4e4a-9b5f-8a80a1165891"/>
    <xsd:import namespace="230e9df3-be65-4c73-a93b-d1236ebd677e"/>
    <xsd:element name="properties">
      <xsd:complexType>
        <xsd:sequence>
          <xsd:element name="documentManagement">
            <xsd:complexType>
              <xsd:all>
                <xsd:element ref="ns2:Status" minOccurs="0"/>
                <xsd:element ref="ns2:Image" minOccurs="0"/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1:_ip_UnifiedCompliancePolicyProperties" minOccurs="0"/>
                <xsd:element ref="ns1:_ip_UnifiedCompliancePolicyUIAction" minOccurs="0"/>
                <xsd:element ref="ns4:TaxCatchAll" minOccurs="0"/>
                <xsd:element ref="ns2:ImageTagsTaxHTField" minOccurs="0"/>
                <xsd:element ref="ns2:MediaServiceLocation" minOccurs="0"/>
                <xsd:element ref="ns2:MediaLengthInSeconds" minOccurs="0"/>
                <xsd:element ref="ns2:Background" minOccurs="0"/>
                <xsd:element ref="ns2:MediaServiceSearchProperties" minOccurs="0"/>
                <xsd:element ref="ns2:MediaServiceDocTags" minOccurs="0"/>
                <xsd:element ref="ns2:MediaServiceObjectDetectorVersions" minOccurs="0"/>
                <xsd:element ref="ns2:MediaServiceSystem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0" nillable="true" ma:displayName="Unified Compliance Policy Properties" ma:hidden="true" ma:internalName="_ip_UnifiedCompliancePolicyProperties" ma:readOnly="false">
      <xsd:simpleType>
        <xsd:restriction base="dms:Note"/>
      </xsd:simpleType>
    </xsd:element>
    <xsd:element name="_ip_UnifiedCompliancePolicyUIAction" ma:index="21" nillable="true" ma:displayName="Unified Compliance Policy UI Action" ma:hidden="true" ma:internalName="_ip_UnifiedCompliancePolicyUIAction" ma:readOnly="fals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Status" ma:index="2" nillable="true" ma:displayName="Status" ma:default="Not started" ma:format="Dropdown" ma:internalName="Status" ma:readOnly="false">
      <xsd:simpleType>
        <xsd:restriction base="dms:Choice">
          <xsd:enumeration value="Not started"/>
          <xsd:enumeration value="In Progress"/>
          <xsd:enumeration value="Completed"/>
        </xsd:restriction>
      </xsd:simpleType>
    </xsd:element>
    <xsd:element name="Image" ma:index="3" nillable="true" ma:displayName="Image" ma:format="Image" ma:internalName="Image" ma:readOnly="fals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hidden="true" ma:internalName="MediaServiceOCR" ma:readOnly="true">
      <xsd:simpleType>
        <xsd:restriction base="dms:Note"/>
      </xsd:simpleType>
    </xsd:element>
    <xsd:element name="MediaServiceAutoTags" ma:index="11" nillable="true" ma:displayName="MediaServiceAutoTags" ma:hidden="true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hidden="true" ma:internalName="MediaServiceKeyPoints" ma:readOnly="false">
      <xsd:simpleType>
        <xsd:restriction base="dms:Note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ImageTagsTaxHTField" ma:index="25" nillable="true" ma:taxonomy="true" ma:internalName="ImageTagsTaxHTField" ma:taxonomyFieldName="MediaServiceImageTags" ma:displayName="Image Tags" ma:readOnly="false" ma:fieldId="{5cf76f15-5ced-4ddc-b409-7134ff3c332f}" ma:taxonomyMulti="true" ma:sspId="e385fb40-52d4-4fae-9c5b-3e8ff8a5878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6" nillable="true" ma:displayName="Location" ma:hidden="true" ma:internalName="MediaServiceLocation" ma:readOnly="true">
      <xsd:simpleType>
        <xsd:restriction base="dms:Text"/>
      </xsd:simpleType>
    </xsd:element>
    <xsd:element name="MediaLengthInSeconds" ma:index="27" nillable="true" ma:displayName="MediaLengthInSeconds" ma:hidden="true" ma:internalName="MediaLengthInSeconds" ma:readOnly="true">
      <xsd:simpleType>
        <xsd:restriction base="dms:Unknown"/>
      </xsd:simpleType>
    </xsd:element>
    <xsd:element name="Background" ma:index="28" nillable="true" ma:displayName="Background" ma:default="0" ma:format="Dropdown" ma:internalName="Background">
      <xsd:simpleType>
        <xsd:restriction base="dms:Boolean"/>
      </xsd:simpleType>
    </xsd:element>
    <xsd:element name="MediaServiceSearchProperties" ma:index="2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ocTags" ma:index="30" nillable="true" ma:displayName="MediaServiceDocTags" ma:hidden="true" ma:internalName="MediaServiceDocTags" ma:readOnly="true">
      <xsd:simpleType>
        <xsd:restriction base="dms:Note"/>
      </xsd:simpleType>
    </xsd:element>
    <xsd:element name="MediaServiceObjectDetectorVersions" ma:index="31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ystemTags" ma:index="32" nillable="true" ma:displayName="MediaServiceSystemTags" ma:hidden="true" ma:internalName="MediaServiceSystemTag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hidden="tru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hidden="true" ma:internalName="SharedWithDetail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30e9df3-be65-4c73-a93b-d1236ebd677e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3f6bfcbc-3db3-4ae6-bd76-326f0798ad28}" ma:internalName="TaxCatchAll" ma:readOnly="false" ma:showField="CatchAllData" ma:web="16c05727-aa75-4e4a-9b5f-8a80a116589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Image xmlns="71af3243-3dd4-4a8d-8c0d-dd76da1f02a5">
      <Url xsi:nil="true"/>
      <Description xsi:nil="true"/>
    </Image>
    <Status xmlns="71af3243-3dd4-4a8d-8c0d-dd76da1f02a5">Not started</Status>
    <Background xmlns="71af3243-3dd4-4a8d-8c0d-dd76da1f02a5">false</Background>
    <_ip_UnifiedCompliancePolicyProperties xmlns="http://schemas.microsoft.com/sharepoint/v3" xsi:nil="true"/>
    <ImageTagsTaxHTField xmlns="71af3243-3dd4-4a8d-8c0d-dd76da1f02a5">
      <Terms xmlns="http://schemas.microsoft.com/office/infopath/2007/PartnerControls"/>
    </ImageTagsTaxHTField>
    <TaxCatchAll xmlns="230e9df3-be65-4c73-a93b-d1236ebd677e" xsi:nil="true"/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2C1AA24C-4CA6-40FF-8947-DA1F6F47456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71af3243-3dd4-4a8d-8c0d-dd76da1f02a5"/>
    <ds:schemaRef ds:uri="16c05727-aa75-4e4a-9b5f-8a80a1165891"/>
    <ds:schemaRef ds:uri="230e9df3-be65-4c73-a93b-d1236ebd677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F36CB81-A037-44A8-88EB-C0C0F17FD4B1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7FF477C-132F-44F8-8C56-EBFF95FAF97B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  <ds:schemaRef ds:uri="71af3243-3dd4-4a8d-8c0d-dd76da1f02a5"/>
    <ds:schemaRef ds:uri="230e9df3-be65-4c73-a93b-d1236ebd677e"/>
  </ds:schemaRefs>
</ds:datastoreItem>
</file>

<file path=docMetadata/LabelInfo.xml><?xml version="1.0" encoding="utf-8"?>
<clbl:labelList xmlns:clbl="http://schemas.microsoft.com/office/2020/mipLabelMetadata"/>
</file>

<file path=docProps/app.xml><?xml version="1.0" encoding="utf-8"?>
<Properties xmlns="http://schemas.openxmlformats.org/officeDocument/2006/extended-properties" xmlns:vt="http://schemas.openxmlformats.org/officeDocument/2006/docPropsVTypes">
  <Template>{61971FAD-28F6-4C6F-B8EE-7683269ABABE}TF2b9189fa-8f70-44c5-a025-8c7b018ae2a9a796464d_win32-1d960f5e6b5e</Template>
  <TotalTime>3178</TotalTime>
  <Words>633</Words>
  <Application>Microsoft Office PowerPoint</Application>
  <PresentationFormat>Широкоэкранный</PresentationFormat>
  <Paragraphs>143</Paragraphs>
  <Slides>12</Slides>
  <Notes>6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8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Meiryo</vt:lpstr>
      <vt:lpstr>Aptos</vt:lpstr>
      <vt:lpstr>Arial</vt:lpstr>
      <vt:lpstr>Arial Unicode MS</vt:lpstr>
      <vt:lpstr>Calibri</vt:lpstr>
      <vt:lpstr>Corbel</vt:lpstr>
      <vt:lpstr>Symbol</vt:lpstr>
      <vt:lpstr>Wingdings</vt:lpstr>
      <vt:lpstr>ShojiVTI</vt:lpstr>
      <vt:lpstr>Выборка данных из одной и нескольких таблиц. Агрегатные функции в SQL</vt:lpstr>
      <vt:lpstr>Выборка данных из одной таблицы</vt:lpstr>
      <vt:lpstr>Презентация PowerPoint</vt:lpstr>
      <vt:lpstr>Выборка из нескольких таблиц</vt:lpstr>
      <vt:lpstr>Презентация PowerPoint</vt:lpstr>
      <vt:lpstr>Презентация PowerPoint</vt:lpstr>
      <vt:lpstr>Примеры JOIN </vt:lpstr>
      <vt:lpstr>FULL OUTER JOIN</vt:lpstr>
      <vt:lpstr>Агрегатные функции в SQL</vt:lpstr>
      <vt:lpstr> Основные агрегатные функции:</vt:lpstr>
      <vt:lpstr>Примеры</vt:lpstr>
      <vt:lpstr>Семантика и порядок выполнения SELECT-запроса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asem Turarbek</dc:creator>
  <cp:lastModifiedBy>asem Turarbek</cp:lastModifiedBy>
  <cp:revision>9</cp:revision>
  <dcterms:created xsi:type="dcterms:W3CDTF">2025-06-29T15:56:56Z</dcterms:created>
  <dcterms:modified xsi:type="dcterms:W3CDTF">2025-10-29T13:59:04Z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  <property fmtid="{D5CDD505-2E9C-101B-9397-08002B2CF9AE}" pid="3" name="MediaServiceImageTags">
    <vt:lpwstr/>
  </property>
</Properties>
</file>